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56" r:id="rId2"/>
    <p:sldId id="257" r:id="rId3"/>
    <p:sldId id="258" r:id="rId4"/>
    <p:sldId id="259" r:id="rId5"/>
    <p:sldId id="261" r:id="rId6"/>
    <p:sldId id="260" r:id="rId7"/>
    <p:sldId id="262" r:id="rId8"/>
    <p:sldId id="263" r:id="rId9"/>
    <p:sldId id="265" r:id="rId10"/>
    <p:sldId id="264"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10799763"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zione predefinita" id="{9BD3FA0B-058E-44C6-BD4D-5A33C201723E}">
          <p14:sldIdLst>
            <p14:sldId id="256"/>
            <p14:sldId id="257"/>
            <p14:sldId id="258"/>
            <p14:sldId id="259"/>
            <p14:sldId id="261"/>
            <p14:sldId id="260"/>
            <p14:sldId id="262"/>
            <p14:sldId id="263"/>
            <p14:sldId id="265"/>
            <p14:sldId id="264"/>
            <p14:sldId id="266"/>
            <p14:sldId id="267"/>
            <p14:sldId id="268"/>
            <p14:sldId id="269"/>
            <p14:sldId id="270"/>
            <p14:sldId id="271"/>
            <p14:sldId id="272"/>
            <p14:sldId id="273"/>
            <p14:sldId id="274"/>
            <p14:sldId id="275"/>
            <p14:sldId id="276"/>
            <p14:sldId id="277"/>
            <p14:sldId id="278"/>
          </p14:sldIdLst>
        </p14:section>
      </p14:sectionLst>
    </p:ext>
    <p:ext uri="{EFAFB233-063F-42B5-8137-9DF3F51BA10A}">
      <p15:sldGuideLst xmlns:p15="http://schemas.microsoft.com/office/powerpoint/2012/main">
        <p15:guide id="1" orient="horz" pos="2183" userDrawn="1">
          <p15:clr>
            <a:srgbClr val="A4A3A4"/>
          </p15:clr>
        </p15:guide>
        <p15:guide id="2" pos="3402"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63D"/>
    <a:srgbClr val="1A1AAC"/>
    <a:srgbClr val="004A82"/>
    <a:srgbClr val="AF0925"/>
    <a:srgbClr val="5CDEFF"/>
    <a:srgbClr val="FFFF00"/>
    <a:srgbClr val="00E66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14" autoAdjust="0"/>
    <p:restoredTop sz="82621" autoAdjust="0"/>
  </p:normalViewPr>
  <p:slideViewPr>
    <p:cSldViewPr snapToGrid="0" showGuides="1">
      <p:cViewPr varScale="1">
        <p:scale>
          <a:sx n="67" d="100"/>
          <a:sy n="67" d="100"/>
        </p:scale>
        <p:origin x="1041" y="75"/>
      </p:cViewPr>
      <p:guideLst>
        <p:guide orient="horz" pos="2183"/>
        <p:guide pos="3402"/>
      </p:guideLst>
    </p:cSldViewPr>
  </p:slideViewPr>
  <p:outlineViewPr>
    <p:cViewPr>
      <p:scale>
        <a:sx n="33" d="100"/>
        <a:sy n="33" d="100"/>
      </p:scale>
      <p:origin x="0" y="-17027"/>
    </p:cViewPr>
  </p:outlineViewPr>
  <p:notesTextViewPr>
    <p:cViewPr>
      <p:scale>
        <a:sx n="1" d="1"/>
        <a:sy n="1" d="1"/>
      </p:scale>
      <p:origin x="0" y="0"/>
    </p:cViewPr>
  </p:notesTextViewPr>
  <p:sorterViewPr>
    <p:cViewPr>
      <p:scale>
        <a:sx n="150" d="100"/>
        <a:sy n="150" d="100"/>
      </p:scale>
      <p:origin x="0" y="-1932"/>
    </p:cViewPr>
  </p:sorterViewPr>
  <p:notesViewPr>
    <p:cSldViewPr snapToGrid="0" showGuides="1">
      <p:cViewPr varScale="1">
        <p:scale>
          <a:sx n="51" d="100"/>
          <a:sy n="51" d="100"/>
        </p:scale>
        <p:origin x="2180" y="31"/>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791557-EA9D-4E24-9E7D-AB340FD16EF8}" type="datetimeFigureOut">
              <a:rPr lang="it-IT" smtClean="0"/>
              <a:t>27/03/2023</a:t>
            </a:fld>
            <a:endParaRPr lang="it-IT"/>
          </a:p>
        </p:txBody>
      </p:sp>
      <p:sp>
        <p:nvSpPr>
          <p:cNvPr id="4" name="Segnaposto immagine diapositiva 3"/>
          <p:cNvSpPr>
            <a:spLocks noGrp="1" noRot="1" noChangeAspect="1"/>
          </p:cNvSpPr>
          <p:nvPr>
            <p:ph type="sldImg" idx="2"/>
          </p:nvPr>
        </p:nvSpPr>
        <p:spPr>
          <a:xfrm>
            <a:off x="998538" y="1143000"/>
            <a:ext cx="4860925"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8C4C7F-E66F-4AF0-84FE-BB5A5C48725E}" type="slidenum">
              <a:rPr lang="it-IT" smtClean="0"/>
              <a:t>‹N›</a:t>
            </a:fld>
            <a:endParaRPr lang="it-IT"/>
          </a:p>
        </p:txBody>
      </p:sp>
    </p:spTree>
    <p:extLst>
      <p:ext uri="{BB962C8B-B14F-4D97-AF65-F5344CB8AC3E}">
        <p14:creationId xmlns:p14="http://schemas.microsoft.com/office/powerpoint/2010/main" val="28071530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b="0" i="0" dirty="0">
                <a:solidFill>
                  <a:srgbClr val="212529"/>
                </a:solidFill>
                <a:effectLst/>
                <a:latin typeface="Poppins-Regular"/>
              </a:rPr>
              <a:t>Presentandosi non </a:t>
            </a:r>
            <a:r>
              <a:rPr lang="it-IT" b="1" i="0" dirty="0">
                <a:solidFill>
                  <a:srgbClr val="212529"/>
                </a:solidFill>
                <a:effectLst/>
                <a:latin typeface="Poppins-Regular"/>
              </a:rPr>
              <a:t>arrossisce</a:t>
            </a:r>
            <a:r>
              <a:rPr lang="it-IT" b="0" i="0" dirty="0">
                <a:solidFill>
                  <a:srgbClr val="212529"/>
                </a:solidFill>
                <a:effectLst/>
                <a:latin typeface="Poppins-Regular"/>
              </a:rPr>
              <a:t>, trascurato </a:t>
            </a:r>
            <a:r>
              <a:rPr lang="it-IT" b="1" i="0" dirty="0">
                <a:solidFill>
                  <a:srgbClr val="212529"/>
                </a:solidFill>
                <a:effectLst/>
                <a:latin typeface="Poppins-Regular"/>
              </a:rPr>
              <a:t>non</a:t>
            </a:r>
            <a:r>
              <a:rPr lang="it-IT" b="0" i="0" dirty="0">
                <a:solidFill>
                  <a:srgbClr val="212529"/>
                </a:solidFill>
                <a:effectLst/>
                <a:latin typeface="Poppins-Regular"/>
              </a:rPr>
              <a:t> </a:t>
            </a:r>
            <a:r>
              <a:rPr lang="it-IT" b="1" i="0" dirty="0">
                <a:solidFill>
                  <a:srgbClr val="212529"/>
                </a:solidFill>
                <a:effectLst/>
                <a:latin typeface="Poppins-Regular"/>
              </a:rPr>
              <a:t>s'inquieta</a:t>
            </a:r>
            <a:r>
              <a:rPr lang="it-IT" b="0" i="0" dirty="0">
                <a:solidFill>
                  <a:srgbClr val="212529"/>
                </a:solidFill>
                <a:effectLst/>
                <a:latin typeface="Poppins-Regular"/>
              </a:rPr>
              <a:t>, letto </a:t>
            </a:r>
            <a:r>
              <a:rPr lang="it-IT" b="1" i="0" dirty="0">
                <a:solidFill>
                  <a:srgbClr val="212529"/>
                </a:solidFill>
                <a:effectLst/>
                <a:latin typeface="Poppins-Regular"/>
              </a:rPr>
              <a:t>insegna</a:t>
            </a:r>
            <a:r>
              <a:rPr lang="it-IT" b="0" i="0" dirty="0">
                <a:solidFill>
                  <a:srgbClr val="212529"/>
                </a:solidFill>
                <a:effectLst/>
                <a:latin typeface="Poppins-Regular"/>
              </a:rPr>
              <a:t> </a:t>
            </a:r>
            <a:r>
              <a:rPr lang="it-IT" b="1" i="0" dirty="0">
                <a:solidFill>
                  <a:srgbClr val="212529"/>
                </a:solidFill>
                <a:effectLst/>
                <a:latin typeface="Poppins-Regular"/>
              </a:rPr>
              <a:t>verità con calma, </a:t>
            </a:r>
            <a:r>
              <a:rPr lang="it-IT" b="0" i="0" dirty="0">
                <a:solidFill>
                  <a:srgbClr val="212529"/>
                </a:solidFill>
                <a:effectLst/>
                <a:latin typeface="Poppins-Regular"/>
              </a:rPr>
              <a:t>disprezzato </a:t>
            </a:r>
            <a:r>
              <a:rPr lang="it-IT" b="1" i="0" dirty="0">
                <a:solidFill>
                  <a:srgbClr val="212529"/>
                </a:solidFill>
                <a:effectLst/>
                <a:latin typeface="Poppins-Regular"/>
              </a:rPr>
              <a:t>non si lagna </a:t>
            </a:r>
            <a:r>
              <a:rPr lang="it-IT" b="0" i="0" dirty="0">
                <a:solidFill>
                  <a:srgbClr val="212529"/>
                </a:solidFill>
                <a:effectLst/>
                <a:latin typeface="Poppins-Regular"/>
              </a:rPr>
              <a:t>e lascia il rimorso che talora accende il desiderio di conoscere la verità; mentre esso è sempre pronto ad insegnarla. Talora rimane polveroso sovra un tavolino o in una biblioteca. Nessuno pensa a lui. Ma vien l'ora della solitudine, o della mestizia, o del dolore, o della noia, o della necessità di svago, o dell'ansia dell'avvenire, e questo amico fedele depone la sua polvere, apre i suoi fogli, e si rinnovano le mirabili conversioni di S. Agostino, del Beato Colombino e di S. Ignazio. Cortese coi paurosi per rispetto umano, si intrattiene con essi senza dare sospetto a veruno famigliare coi buoni è sempre pronto a tener ragionamento; va con essi in ogni istante, in ogni luogo. Quante anime furono salvate dai libri buoni, quante preservate dall'orrore, quante incoraggiate nel bene! Chi dona un libro buono, non avesse altro merito che destare un pensiero di Dio, ha già acquistato un merito incomparabile presso Dio. Eppure quanto di meglio si ottiene! Un libro in una famiglia, se non è letto da' colui a cui è destinato o donato, è letto dal figlio o dalla figlia, dall'amico o dal vicino. Un libro in un paese talora passa nelle mani di cento persone. Iddio solo conosce il bene che produce un libro in una città, in una biblioteca circolante, in una società d'operai, in un ospedale, donato come pegno di amicizia. Né bisogna temere che un libro possa essere da certuni rifiutato perché buono. Al contrario. Un nostro Confratello, tutte le volte che a Marsiglia andava sui moli di quel porto, recava sue provviste di libri buoni da regalare ai facchini, agli artigiani, ai marinai. Or bene, questi libri furono sempre accolti con gioia e riconoscenza, e talora erano letti subito con viva curiosità.</a:t>
            </a:r>
            <a:endParaRPr lang="it-IT" dirty="0"/>
          </a:p>
        </p:txBody>
      </p:sp>
      <p:sp>
        <p:nvSpPr>
          <p:cNvPr id="4" name="Segnaposto numero diapositiva 3"/>
          <p:cNvSpPr>
            <a:spLocks noGrp="1"/>
          </p:cNvSpPr>
          <p:nvPr>
            <p:ph type="sldNum" sz="quarter" idx="5"/>
          </p:nvPr>
        </p:nvSpPr>
        <p:spPr/>
        <p:txBody>
          <a:bodyPr/>
          <a:lstStyle/>
          <a:p>
            <a:fld id="{FD8C4C7F-E66F-4AF0-84FE-BB5A5C48725E}" type="slidenum">
              <a:rPr lang="it-IT" smtClean="0"/>
              <a:t>19</a:t>
            </a:fld>
            <a:endParaRPr lang="it-IT"/>
          </a:p>
        </p:txBody>
      </p:sp>
    </p:spTree>
    <p:extLst>
      <p:ext uri="{BB962C8B-B14F-4D97-AF65-F5344CB8AC3E}">
        <p14:creationId xmlns:p14="http://schemas.microsoft.com/office/powerpoint/2010/main" val="34485328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titolo">
    <p:bg>
      <p:bgPr>
        <a:solidFill>
          <a:schemeClr val="bg1">
            <a:alpha val="44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894062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40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a:xfrm>
            <a:off x="742484" y="365126"/>
            <a:ext cx="9314796" cy="1325563"/>
          </a:xfrm>
          <a:prstGeom prst="rect">
            <a:avLst/>
          </a:prstGeom>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742484" y="1825625"/>
            <a:ext cx="9314796" cy="4351338"/>
          </a:xfrm>
          <a:prstGeom prst="rect">
            <a:avLst/>
          </a:prstGeo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a:xfrm>
            <a:off x="742484" y="6356351"/>
            <a:ext cx="2429947" cy="365125"/>
          </a:xfrm>
          <a:prstGeom prst="rect">
            <a:avLst/>
          </a:prstGeom>
        </p:spPr>
        <p:txBody>
          <a:bodyPr/>
          <a:lstStyle/>
          <a:p>
            <a:fld id="{217E7159-43E5-46B2-ADE1-0B4B9E2AEF31}" type="datetimeFigureOut">
              <a:rPr lang="it-IT" smtClean="0"/>
              <a:t>27/03/2023</a:t>
            </a:fld>
            <a:endParaRPr lang="it-IT"/>
          </a:p>
        </p:txBody>
      </p:sp>
      <p:sp>
        <p:nvSpPr>
          <p:cNvPr id="5" name="Footer Placeholder 4"/>
          <p:cNvSpPr>
            <a:spLocks noGrp="1"/>
          </p:cNvSpPr>
          <p:nvPr>
            <p:ph type="ftr" sz="quarter" idx="11"/>
          </p:nvPr>
        </p:nvSpPr>
        <p:spPr>
          <a:xfrm>
            <a:off x="3577422" y="6356351"/>
            <a:ext cx="3644920" cy="365125"/>
          </a:xfrm>
          <a:prstGeom prst="rect">
            <a:avLst/>
          </a:prstGeom>
        </p:spPr>
        <p:txBody>
          <a:bodyPr/>
          <a:lstStyle/>
          <a:p>
            <a:endParaRPr lang="it-IT"/>
          </a:p>
        </p:txBody>
      </p:sp>
      <p:sp>
        <p:nvSpPr>
          <p:cNvPr id="6" name="Slide Number Placeholder 5"/>
          <p:cNvSpPr>
            <a:spLocks noGrp="1"/>
          </p:cNvSpPr>
          <p:nvPr>
            <p:ph type="sldNum" sz="quarter" idx="12"/>
          </p:nvPr>
        </p:nvSpPr>
        <p:spPr>
          <a:xfrm>
            <a:off x="7627332" y="6356351"/>
            <a:ext cx="2429947" cy="365125"/>
          </a:xfrm>
          <a:prstGeom prst="rect">
            <a:avLst/>
          </a:prstGeom>
        </p:spPr>
        <p:txBody>
          <a:bodyPr/>
          <a:lstStyle/>
          <a:p>
            <a:fld id="{426DF06F-81A6-42F4-ABDB-42D024E66FD7}" type="slidenum">
              <a:rPr lang="it-IT" smtClean="0"/>
              <a:t>‹N›</a:t>
            </a:fld>
            <a:endParaRPr lang="it-IT"/>
          </a:p>
        </p:txBody>
      </p:sp>
    </p:spTree>
    <p:extLst>
      <p:ext uri="{BB962C8B-B14F-4D97-AF65-F5344CB8AC3E}">
        <p14:creationId xmlns:p14="http://schemas.microsoft.com/office/powerpoint/2010/main" val="2155560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28580" y="365125"/>
            <a:ext cx="2328699" cy="5811838"/>
          </a:xfrm>
          <a:prstGeom prst="rect">
            <a:avLst/>
          </a:prstGeo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742484" y="365125"/>
            <a:ext cx="6851100" cy="5811838"/>
          </a:xfrm>
          <a:prstGeom prst="rect">
            <a:avLst/>
          </a:prstGeo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a:xfrm>
            <a:off x="742484" y="6356351"/>
            <a:ext cx="2429947" cy="365125"/>
          </a:xfrm>
          <a:prstGeom prst="rect">
            <a:avLst/>
          </a:prstGeom>
        </p:spPr>
        <p:txBody>
          <a:bodyPr/>
          <a:lstStyle/>
          <a:p>
            <a:fld id="{217E7159-43E5-46B2-ADE1-0B4B9E2AEF31}" type="datetimeFigureOut">
              <a:rPr lang="it-IT" smtClean="0"/>
              <a:t>27/03/2023</a:t>
            </a:fld>
            <a:endParaRPr lang="it-IT"/>
          </a:p>
        </p:txBody>
      </p:sp>
      <p:sp>
        <p:nvSpPr>
          <p:cNvPr id="5" name="Footer Placeholder 4"/>
          <p:cNvSpPr>
            <a:spLocks noGrp="1"/>
          </p:cNvSpPr>
          <p:nvPr>
            <p:ph type="ftr" sz="quarter" idx="11"/>
          </p:nvPr>
        </p:nvSpPr>
        <p:spPr>
          <a:xfrm>
            <a:off x="3577422" y="6356351"/>
            <a:ext cx="3644920" cy="365125"/>
          </a:xfrm>
          <a:prstGeom prst="rect">
            <a:avLst/>
          </a:prstGeom>
        </p:spPr>
        <p:txBody>
          <a:bodyPr/>
          <a:lstStyle/>
          <a:p>
            <a:endParaRPr lang="it-IT"/>
          </a:p>
        </p:txBody>
      </p:sp>
      <p:sp>
        <p:nvSpPr>
          <p:cNvPr id="6" name="Slide Number Placeholder 5"/>
          <p:cNvSpPr>
            <a:spLocks noGrp="1"/>
          </p:cNvSpPr>
          <p:nvPr>
            <p:ph type="sldNum" sz="quarter" idx="12"/>
          </p:nvPr>
        </p:nvSpPr>
        <p:spPr>
          <a:xfrm>
            <a:off x="7627332" y="6356351"/>
            <a:ext cx="2429947" cy="365125"/>
          </a:xfrm>
          <a:prstGeom prst="rect">
            <a:avLst/>
          </a:prstGeom>
        </p:spPr>
        <p:txBody>
          <a:bodyPr/>
          <a:lstStyle/>
          <a:p>
            <a:fld id="{426DF06F-81A6-42F4-ABDB-42D024E66FD7}" type="slidenum">
              <a:rPr lang="it-IT" smtClean="0"/>
              <a:t>‹N›</a:t>
            </a:fld>
            <a:endParaRPr lang="it-IT"/>
          </a:p>
        </p:txBody>
      </p:sp>
    </p:spTree>
    <p:extLst>
      <p:ext uri="{BB962C8B-B14F-4D97-AF65-F5344CB8AC3E}">
        <p14:creationId xmlns:p14="http://schemas.microsoft.com/office/powerpoint/2010/main" val="19206021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a:xfrm>
            <a:off x="742484" y="310690"/>
            <a:ext cx="9692791" cy="1071046"/>
          </a:xfrm>
          <a:prstGeom prst="parallelogram">
            <a:avLst/>
          </a:prstGeom>
          <a:gradFill flip="none" rotWithShape="1">
            <a:gsLst>
              <a:gs pos="28000">
                <a:srgbClr val="FF0000"/>
              </a:gs>
              <a:gs pos="0">
                <a:srgbClr val="C00000">
                  <a:shade val="67500"/>
                  <a:satMod val="115000"/>
                </a:srgbClr>
              </a:gs>
              <a:gs pos="79000">
                <a:srgbClr val="C00000">
                  <a:shade val="100000"/>
                  <a:satMod val="115000"/>
                </a:srgbClr>
              </a:gs>
            </a:gsLst>
            <a:lin ang="1200000" scaled="0"/>
            <a:tileRect/>
          </a:gradFill>
        </p:spPr>
        <p:txBody>
          <a:bodyPr tIns="144000" rIns="0" bIns="90000" anchor="ctr" anchorCtr="0"/>
          <a:lstStyle>
            <a:lvl1pPr>
              <a:defRPr lang="en-US" sz="3600" spc="30" baseline="0" dirty="0">
                <a:ln>
                  <a:solidFill>
                    <a:srgbClr val="FFFF00"/>
                  </a:solidFill>
                </a:ln>
                <a:solidFill>
                  <a:srgbClr val="FFFF00"/>
                </a:solidFill>
                <a:latin typeface="Copperplate Gothic Bold" panose="020E0705020206020404" pitchFamily="34" charset="0"/>
              </a:defRPr>
            </a:lvl1pPr>
          </a:lstStyle>
          <a:p>
            <a:pPr marL="0" lvl="0" algn="r" fontAlgn="base">
              <a:lnSpc>
                <a:spcPct val="80000"/>
              </a:lnSpc>
              <a:spcAft>
                <a:spcPct val="0"/>
              </a:spcAft>
              <a:tabLst>
                <a:tab pos="625475" algn="l"/>
              </a:tabLst>
            </a:pPr>
            <a:r>
              <a:rPr lang="it-IT" dirty="0"/>
              <a:t>Fare clic per modificare lo stile del titolo dello schema</a:t>
            </a:r>
            <a:endParaRPr lang="en-US" dirty="0"/>
          </a:p>
        </p:txBody>
      </p:sp>
      <p:sp>
        <p:nvSpPr>
          <p:cNvPr id="3" name="Content Placeholder 2"/>
          <p:cNvSpPr>
            <a:spLocks noGrp="1"/>
          </p:cNvSpPr>
          <p:nvPr>
            <p:ph idx="1"/>
          </p:nvPr>
        </p:nvSpPr>
        <p:spPr>
          <a:xfrm>
            <a:off x="3172431" y="2370138"/>
            <a:ext cx="7127707" cy="4351338"/>
          </a:xfrm>
          <a:prstGeom prst="rect">
            <a:avLst/>
          </a:prstGeom>
        </p:spPr>
        <p:txBody>
          <a:bodyPr/>
          <a:lstStyle>
            <a:lvl1pPr marL="536575" indent="-536575" algn="l" defTabSz="536575" rtl="0" eaLnBrk="1" latinLnBrk="0" hangingPunct="1">
              <a:lnSpc>
                <a:spcPct val="90000"/>
              </a:lnSpc>
              <a:spcBef>
                <a:spcPts val="886"/>
              </a:spcBef>
              <a:buClr>
                <a:srgbClr val="00B050"/>
              </a:buClr>
              <a:buFont typeface="Wingdings" panose="05000000000000000000" pitchFamily="2" charset="2"/>
              <a:buChar char="v"/>
              <a:defRPr lang="it-IT" sz="2800" b="1" kern="1200" spc="30" baseline="0" dirty="0">
                <a:solidFill>
                  <a:srgbClr val="004A82"/>
                </a:solidFill>
                <a:latin typeface="Arial" panose="020B0604020202020204" pitchFamily="34" charset="0"/>
                <a:ea typeface="+mn-ea"/>
                <a:cs typeface="Arial" panose="020B0604020202020204" pitchFamily="34" charset="0"/>
              </a:defRPr>
            </a:lvl1pPr>
            <a:lvl2pPr marL="879475" indent="-342900">
              <a:defRPr lang="it-IT" sz="2400" b="1" kern="1200" spc="30" baseline="0" dirty="0">
                <a:solidFill>
                  <a:schemeClr val="tx1"/>
                </a:solidFill>
                <a:latin typeface="Arial" panose="020B0604020202020204" pitchFamily="34" charset="0"/>
                <a:ea typeface="+mn-ea"/>
                <a:cs typeface="Arial" panose="020B0604020202020204" pitchFamily="34" charset="0"/>
              </a:defRPr>
            </a:lvl2pPr>
          </a:lstStyle>
          <a:p>
            <a:pPr lvl="0"/>
            <a:r>
              <a:rPr lang="it-IT" dirty="0"/>
              <a:t>Fare clic per modificare gli stili del testo dello schema</a:t>
            </a:r>
          </a:p>
          <a:p>
            <a:pPr marL="809625" lvl="1" indent="-273050" algn="l" defTabSz="809976" rtl="0" eaLnBrk="1" latinLnBrk="0" hangingPunct="1">
              <a:lnSpc>
                <a:spcPct val="90000"/>
              </a:lnSpc>
              <a:spcBef>
                <a:spcPts val="443"/>
              </a:spcBef>
              <a:buClr>
                <a:srgbClr val="FF9900"/>
              </a:buClr>
              <a:buFont typeface="Wingdings" panose="05000000000000000000" pitchFamily="2" charset="2"/>
              <a:buChar char="§"/>
            </a:pPr>
            <a:r>
              <a:rPr lang="it-IT" dirty="0"/>
              <a:t>Secondo livello</a:t>
            </a:r>
          </a:p>
          <a:p>
            <a:pPr lvl="2"/>
            <a:r>
              <a:rPr lang="it-IT" dirty="0"/>
              <a:t>Terzo livello</a:t>
            </a:r>
          </a:p>
          <a:p>
            <a:pPr lvl="3"/>
            <a:r>
              <a:rPr lang="it-IT" dirty="0"/>
              <a:t>Quarto livello</a:t>
            </a:r>
          </a:p>
          <a:p>
            <a:pPr lvl="4"/>
            <a:r>
              <a:rPr lang="it-IT" dirty="0"/>
              <a:t>Quinto livello</a:t>
            </a:r>
            <a:endParaRPr lang="en-US" dirty="0"/>
          </a:p>
        </p:txBody>
      </p:sp>
      <p:sp>
        <p:nvSpPr>
          <p:cNvPr id="4" name="Date Placeholder 3"/>
          <p:cNvSpPr>
            <a:spLocks noGrp="1"/>
          </p:cNvSpPr>
          <p:nvPr>
            <p:ph type="dt" sz="half" idx="10"/>
          </p:nvPr>
        </p:nvSpPr>
        <p:spPr>
          <a:xfrm>
            <a:off x="742484" y="6356351"/>
            <a:ext cx="2429947" cy="365125"/>
          </a:xfrm>
          <a:prstGeom prst="rect">
            <a:avLst/>
          </a:prstGeom>
        </p:spPr>
        <p:txBody>
          <a:bodyPr/>
          <a:lstStyle/>
          <a:p>
            <a:fld id="{217E7159-43E5-46B2-ADE1-0B4B9E2AEF31}" type="datetimeFigureOut">
              <a:rPr lang="it-IT" smtClean="0"/>
              <a:t>27/03/2023</a:t>
            </a:fld>
            <a:endParaRPr lang="it-IT"/>
          </a:p>
        </p:txBody>
      </p:sp>
      <p:sp>
        <p:nvSpPr>
          <p:cNvPr id="5" name="Footer Placeholder 4"/>
          <p:cNvSpPr>
            <a:spLocks noGrp="1"/>
          </p:cNvSpPr>
          <p:nvPr>
            <p:ph type="ftr" sz="quarter" idx="11"/>
          </p:nvPr>
        </p:nvSpPr>
        <p:spPr>
          <a:xfrm>
            <a:off x="3577422" y="6356351"/>
            <a:ext cx="3644920" cy="365125"/>
          </a:xfrm>
          <a:prstGeom prst="rect">
            <a:avLst/>
          </a:prstGeom>
        </p:spPr>
        <p:txBody>
          <a:bodyPr/>
          <a:lstStyle/>
          <a:p>
            <a:endParaRPr lang="it-IT"/>
          </a:p>
        </p:txBody>
      </p:sp>
      <p:sp>
        <p:nvSpPr>
          <p:cNvPr id="6" name="Slide Number Placeholder 5"/>
          <p:cNvSpPr>
            <a:spLocks noGrp="1"/>
          </p:cNvSpPr>
          <p:nvPr>
            <p:ph type="sldNum" sz="quarter" idx="12"/>
          </p:nvPr>
        </p:nvSpPr>
        <p:spPr>
          <a:xfrm>
            <a:off x="7627332" y="6356351"/>
            <a:ext cx="2429947" cy="365125"/>
          </a:xfrm>
          <a:prstGeom prst="rect">
            <a:avLst/>
          </a:prstGeom>
        </p:spPr>
        <p:txBody>
          <a:bodyPr/>
          <a:lstStyle/>
          <a:p>
            <a:fld id="{426DF06F-81A6-42F4-ABDB-42D024E66FD7}" type="slidenum">
              <a:rPr lang="it-IT" smtClean="0"/>
              <a:t>‹N›</a:t>
            </a:fld>
            <a:endParaRPr lang="it-IT"/>
          </a:p>
        </p:txBody>
      </p:sp>
    </p:spTree>
    <p:extLst>
      <p:ext uri="{BB962C8B-B14F-4D97-AF65-F5344CB8AC3E}">
        <p14:creationId xmlns:p14="http://schemas.microsoft.com/office/powerpoint/2010/main" val="4230453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736859" y="1709739"/>
            <a:ext cx="9314796" cy="2852737"/>
          </a:xfrm>
          <a:prstGeom prst="rect">
            <a:avLst/>
          </a:prstGeom>
        </p:spPr>
        <p:txBody>
          <a:bodyPr anchor="b"/>
          <a:lstStyle>
            <a:lvl1pPr>
              <a:defRPr sz="5315"/>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736859" y="4589464"/>
            <a:ext cx="9314796" cy="1500187"/>
          </a:xfrm>
          <a:prstGeom prst="rect">
            <a:avLst/>
          </a:prstGeom>
        </p:spPr>
        <p:txBody>
          <a:bodyPr/>
          <a:lstStyle>
            <a:lvl1pPr marL="0" indent="0">
              <a:buNone/>
              <a:defRPr sz="2126">
                <a:solidFill>
                  <a:schemeClr val="tx1">
                    <a:tint val="75000"/>
                  </a:schemeClr>
                </a:solidFill>
              </a:defRPr>
            </a:lvl1pPr>
            <a:lvl2pPr marL="404988" indent="0">
              <a:buNone/>
              <a:defRPr sz="1772">
                <a:solidFill>
                  <a:schemeClr val="tx1">
                    <a:tint val="75000"/>
                  </a:schemeClr>
                </a:solidFill>
              </a:defRPr>
            </a:lvl2pPr>
            <a:lvl3pPr marL="809976" indent="0">
              <a:buNone/>
              <a:defRPr sz="1594">
                <a:solidFill>
                  <a:schemeClr val="tx1">
                    <a:tint val="75000"/>
                  </a:schemeClr>
                </a:solidFill>
              </a:defRPr>
            </a:lvl3pPr>
            <a:lvl4pPr marL="1214963" indent="0">
              <a:buNone/>
              <a:defRPr sz="1417">
                <a:solidFill>
                  <a:schemeClr val="tx1">
                    <a:tint val="75000"/>
                  </a:schemeClr>
                </a:solidFill>
              </a:defRPr>
            </a:lvl4pPr>
            <a:lvl5pPr marL="1619951" indent="0">
              <a:buNone/>
              <a:defRPr sz="1417">
                <a:solidFill>
                  <a:schemeClr val="tx1">
                    <a:tint val="75000"/>
                  </a:schemeClr>
                </a:solidFill>
              </a:defRPr>
            </a:lvl5pPr>
            <a:lvl6pPr marL="2024939" indent="0">
              <a:buNone/>
              <a:defRPr sz="1417">
                <a:solidFill>
                  <a:schemeClr val="tx1">
                    <a:tint val="75000"/>
                  </a:schemeClr>
                </a:solidFill>
              </a:defRPr>
            </a:lvl6pPr>
            <a:lvl7pPr marL="2429927" indent="0">
              <a:buNone/>
              <a:defRPr sz="1417">
                <a:solidFill>
                  <a:schemeClr val="tx1">
                    <a:tint val="75000"/>
                  </a:schemeClr>
                </a:solidFill>
              </a:defRPr>
            </a:lvl7pPr>
            <a:lvl8pPr marL="2834914" indent="0">
              <a:buNone/>
              <a:defRPr sz="1417">
                <a:solidFill>
                  <a:schemeClr val="tx1">
                    <a:tint val="75000"/>
                  </a:schemeClr>
                </a:solidFill>
              </a:defRPr>
            </a:lvl8pPr>
            <a:lvl9pPr marL="3239902" indent="0">
              <a:buNone/>
              <a:defRPr sz="1417">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a:xfrm>
            <a:off x="742484" y="6356351"/>
            <a:ext cx="2429947" cy="365125"/>
          </a:xfrm>
          <a:prstGeom prst="rect">
            <a:avLst/>
          </a:prstGeom>
        </p:spPr>
        <p:txBody>
          <a:bodyPr/>
          <a:lstStyle/>
          <a:p>
            <a:fld id="{217E7159-43E5-46B2-ADE1-0B4B9E2AEF31}" type="datetimeFigureOut">
              <a:rPr lang="it-IT" smtClean="0"/>
              <a:t>27/03/2023</a:t>
            </a:fld>
            <a:endParaRPr lang="it-IT"/>
          </a:p>
        </p:txBody>
      </p:sp>
      <p:sp>
        <p:nvSpPr>
          <p:cNvPr id="5" name="Footer Placeholder 4"/>
          <p:cNvSpPr>
            <a:spLocks noGrp="1"/>
          </p:cNvSpPr>
          <p:nvPr>
            <p:ph type="ftr" sz="quarter" idx="11"/>
          </p:nvPr>
        </p:nvSpPr>
        <p:spPr>
          <a:xfrm>
            <a:off x="3577422" y="6356351"/>
            <a:ext cx="3644920" cy="365125"/>
          </a:xfrm>
          <a:prstGeom prst="rect">
            <a:avLst/>
          </a:prstGeom>
        </p:spPr>
        <p:txBody>
          <a:bodyPr/>
          <a:lstStyle/>
          <a:p>
            <a:endParaRPr lang="it-IT"/>
          </a:p>
        </p:txBody>
      </p:sp>
      <p:sp>
        <p:nvSpPr>
          <p:cNvPr id="6" name="Slide Number Placeholder 5"/>
          <p:cNvSpPr>
            <a:spLocks noGrp="1"/>
          </p:cNvSpPr>
          <p:nvPr>
            <p:ph type="sldNum" sz="quarter" idx="12"/>
          </p:nvPr>
        </p:nvSpPr>
        <p:spPr>
          <a:xfrm>
            <a:off x="7627332" y="6356351"/>
            <a:ext cx="2429947" cy="365125"/>
          </a:xfrm>
          <a:prstGeom prst="rect">
            <a:avLst/>
          </a:prstGeom>
        </p:spPr>
        <p:txBody>
          <a:bodyPr/>
          <a:lstStyle/>
          <a:p>
            <a:fld id="{426DF06F-81A6-42F4-ABDB-42D024E66FD7}" type="slidenum">
              <a:rPr lang="it-IT" smtClean="0"/>
              <a:t>‹N›</a:t>
            </a:fld>
            <a:endParaRPr lang="it-IT"/>
          </a:p>
        </p:txBody>
      </p:sp>
    </p:spTree>
    <p:extLst>
      <p:ext uri="{BB962C8B-B14F-4D97-AF65-F5344CB8AC3E}">
        <p14:creationId xmlns:p14="http://schemas.microsoft.com/office/powerpoint/2010/main" val="1552636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a:xfrm>
            <a:off x="742484" y="365126"/>
            <a:ext cx="9314796" cy="1325563"/>
          </a:xfrm>
          <a:prstGeom prst="rect">
            <a:avLst/>
          </a:prstGeom>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742484" y="1825625"/>
            <a:ext cx="4589899" cy="4351338"/>
          </a:xfrm>
          <a:prstGeom prst="rect">
            <a:avLst/>
          </a:prstGeo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5467380" y="1825625"/>
            <a:ext cx="4589899" cy="4351338"/>
          </a:xfrm>
          <a:prstGeom prst="rect">
            <a:avLst/>
          </a:prstGeo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a:xfrm>
            <a:off x="742484" y="6356351"/>
            <a:ext cx="2429947" cy="365125"/>
          </a:xfrm>
          <a:prstGeom prst="rect">
            <a:avLst/>
          </a:prstGeom>
        </p:spPr>
        <p:txBody>
          <a:bodyPr/>
          <a:lstStyle/>
          <a:p>
            <a:fld id="{217E7159-43E5-46B2-ADE1-0B4B9E2AEF31}" type="datetimeFigureOut">
              <a:rPr lang="it-IT" smtClean="0"/>
              <a:t>27/03/2023</a:t>
            </a:fld>
            <a:endParaRPr lang="it-IT"/>
          </a:p>
        </p:txBody>
      </p:sp>
      <p:sp>
        <p:nvSpPr>
          <p:cNvPr id="6" name="Footer Placeholder 5"/>
          <p:cNvSpPr>
            <a:spLocks noGrp="1"/>
          </p:cNvSpPr>
          <p:nvPr>
            <p:ph type="ftr" sz="quarter" idx="11"/>
          </p:nvPr>
        </p:nvSpPr>
        <p:spPr>
          <a:xfrm>
            <a:off x="3577422" y="6356351"/>
            <a:ext cx="3644920" cy="365125"/>
          </a:xfrm>
          <a:prstGeom prst="rect">
            <a:avLst/>
          </a:prstGeom>
        </p:spPr>
        <p:txBody>
          <a:bodyPr/>
          <a:lstStyle/>
          <a:p>
            <a:endParaRPr lang="it-IT"/>
          </a:p>
        </p:txBody>
      </p:sp>
      <p:sp>
        <p:nvSpPr>
          <p:cNvPr id="7" name="Slide Number Placeholder 6"/>
          <p:cNvSpPr>
            <a:spLocks noGrp="1"/>
          </p:cNvSpPr>
          <p:nvPr>
            <p:ph type="sldNum" sz="quarter" idx="12"/>
          </p:nvPr>
        </p:nvSpPr>
        <p:spPr>
          <a:xfrm>
            <a:off x="7627332" y="6356351"/>
            <a:ext cx="2429947" cy="365125"/>
          </a:xfrm>
          <a:prstGeom prst="rect">
            <a:avLst/>
          </a:prstGeom>
        </p:spPr>
        <p:txBody>
          <a:bodyPr/>
          <a:lstStyle/>
          <a:p>
            <a:fld id="{426DF06F-81A6-42F4-ABDB-42D024E66FD7}" type="slidenum">
              <a:rPr lang="it-IT" smtClean="0"/>
              <a:t>‹N›</a:t>
            </a:fld>
            <a:endParaRPr lang="it-IT"/>
          </a:p>
        </p:txBody>
      </p:sp>
    </p:spTree>
    <p:extLst>
      <p:ext uri="{BB962C8B-B14F-4D97-AF65-F5344CB8AC3E}">
        <p14:creationId xmlns:p14="http://schemas.microsoft.com/office/powerpoint/2010/main" val="1579784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743890" y="365126"/>
            <a:ext cx="9314796" cy="1325563"/>
          </a:xfrm>
          <a:prstGeom prst="rect">
            <a:avLst/>
          </a:prstGeo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743891" y="1681163"/>
            <a:ext cx="4568806" cy="823912"/>
          </a:xfrm>
          <a:prstGeom prst="rect">
            <a:avLst/>
          </a:prstGeom>
        </p:spPr>
        <p:txBody>
          <a:bodyPr anchor="b"/>
          <a:lstStyle>
            <a:lvl1pPr marL="0" indent="0">
              <a:buNone/>
              <a:defRPr sz="2126" b="1"/>
            </a:lvl1pPr>
            <a:lvl2pPr marL="404988" indent="0">
              <a:buNone/>
              <a:defRPr sz="1772" b="1"/>
            </a:lvl2pPr>
            <a:lvl3pPr marL="809976" indent="0">
              <a:buNone/>
              <a:defRPr sz="1594" b="1"/>
            </a:lvl3pPr>
            <a:lvl4pPr marL="1214963" indent="0">
              <a:buNone/>
              <a:defRPr sz="1417" b="1"/>
            </a:lvl4pPr>
            <a:lvl5pPr marL="1619951" indent="0">
              <a:buNone/>
              <a:defRPr sz="1417" b="1"/>
            </a:lvl5pPr>
            <a:lvl6pPr marL="2024939" indent="0">
              <a:buNone/>
              <a:defRPr sz="1417" b="1"/>
            </a:lvl6pPr>
            <a:lvl7pPr marL="2429927" indent="0">
              <a:buNone/>
              <a:defRPr sz="1417" b="1"/>
            </a:lvl7pPr>
            <a:lvl8pPr marL="2834914" indent="0">
              <a:buNone/>
              <a:defRPr sz="1417" b="1"/>
            </a:lvl8pPr>
            <a:lvl9pPr marL="3239902" indent="0">
              <a:buNone/>
              <a:defRPr sz="1417" b="1"/>
            </a:lvl9pPr>
          </a:lstStyle>
          <a:p>
            <a:pPr lvl="0"/>
            <a:r>
              <a:rPr lang="it-IT"/>
              <a:t>Fare clic per modificare gli stili del testo dello schema</a:t>
            </a:r>
          </a:p>
        </p:txBody>
      </p:sp>
      <p:sp>
        <p:nvSpPr>
          <p:cNvPr id="4" name="Content Placeholder 3"/>
          <p:cNvSpPr>
            <a:spLocks noGrp="1"/>
          </p:cNvSpPr>
          <p:nvPr>
            <p:ph sz="half" idx="2"/>
          </p:nvPr>
        </p:nvSpPr>
        <p:spPr>
          <a:xfrm>
            <a:off x="743891" y="2505075"/>
            <a:ext cx="4568806" cy="3684588"/>
          </a:xfrm>
          <a:prstGeom prst="rect">
            <a:avLst/>
          </a:prstGeo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5467380" y="1681163"/>
            <a:ext cx="4591306" cy="823912"/>
          </a:xfrm>
          <a:prstGeom prst="rect">
            <a:avLst/>
          </a:prstGeom>
        </p:spPr>
        <p:txBody>
          <a:bodyPr anchor="b"/>
          <a:lstStyle>
            <a:lvl1pPr marL="0" indent="0">
              <a:buNone/>
              <a:defRPr sz="2126" b="1"/>
            </a:lvl1pPr>
            <a:lvl2pPr marL="404988" indent="0">
              <a:buNone/>
              <a:defRPr sz="1772" b="1"/>
            </a:lvl2pPr>
            <a:lvl3pPr marL="809976" indent="0">
              <a:buNone/>
              <a:defRPr sz="1594" b="1"/>
            </a:lvl3pPr>
            <a:lvl4pPr marL="1214963" indent="0">
              <a:buNone/>
              <a:defRPr sz="1417" b="1"/>
            </a:lvl4pPr>
            <a:lvl5pPr marL="1619951" indent="0">
              <a:buNone/>
              <a:defRPr sz="1417" b="1"/>
            </a:lvl5pPr>
            <a:lvl6pPr marL="2024939" indent="0">
              <a:buNone/>
              <a:defRPr sz="1417" b="1"/>
            </a:lvl6pPr>
            <a:lvl7pPr marL="2429927" indent="0">
              <a:buNone/>
              <a:defRPr sz="1417" b="1"/>
            </a:lvl7pPr>
            <a:lvl8pPr marL="2834914" indent="0">
              <a:buNone/>
              <a:defRPr sz="1417" b="1"/>
            </a:lvl8pPr>
            <a:lvl9pPr marL="3239902" indent="0">
              <a:buNone/>
              <a:defRPr sz="1417" b="1"/>
            </a:lvl9pPr>
          </a:lstStyle>
          <a:p>
            <a:pPr lvl="0"/>
            <a:r>
              <a:rPr lang="it-IT"/>
              <a:t>Fare clic per modificare gli stili del testo dello schema</a:t>
            </a:r>
          </a:p>
        </p:txBody>
      </p:sp>
      <p:sp>
        <p:nvSpPr>
          <p:cNvPr id="6" name="Content Placeholder 5"/>
          <p:cNvSpPr>
            <a:spLocks noGrp="1"/>
          </p:cNvSpPr>
          <p:nvPr>
            <p:ph sz="quarter" idx="4"/>
          </p:nvPr>
        </p:nvSpPr>
        <p:spPr>
          <a:xfrm>
            <a:off x="5467380" y="2505075"/>
            <a:ext cx="4591306" cy="3684588"/>
          </a:xfrm>
          <a:prstGeom prst="rect">
            <a:avLst/>
          </a:prstGeo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a:xfrm>
            <a:off x="742484" y="6356351"/>
            <a:ext cx="2429947" cy="365125"/>
          </a:xfrm>
          <a:prstGeom prst="rect">
            <a:avLst/>
          </a:prstGeom>
        </p:spPr>
        <p:txBody>
          <a:bodyPr/>
          <a:lstStyle/>
          <a:p>
            <a:fld id="{217E7159-43E5-46B2-ADE1-0B4B9E2AEF31}" type="datetimeFigureOut">
              <a:rPr lang="it-IT" smtClean="0"/>
              <a:t>27/03/2023</a:t>
            </a:fld>
            <a:endParaRPr lang="it-IT"/>
          </a:p>
        </p:txBody>
      </p:sp>
      <p:sp>
        <p:nvSpPr>
          <p:cNvPr id="8" name="Footer Placeholder 7"/>
          <p:cNvSpPr>
            <a:spLocks noGrp="1"/>
          </p:cNvSpPr>
          <p:nvPr>
            <p:ph type="ftr" sz="quarter" idx="11"/>
          </p:nvPr>
        </p:nvSpPr>
        <p:spPr>
          <a:xfrm>
            <a:off x="3577422" y="6356351"/>
            <a:ext cx="3644920" cy="365125"/>
          </a:xfrm>
          <a:prstGeom prst="rect">
            <a:avLst/>
          </a:prstGeom>
        </p:spPr>
        <p:txBody>
          <a:bodyPr/>
          <a:lstStyle/>
          <a:p>
            <a:endParaRPr lang="it-IT"/>
          </a:p>
        </p:txBody>
      </p:sp>
      <p:sp>
        <p:nvSpPr>
          <p:cNvPr id="9" name="Slide Number Placeholder 8"/>
          <p:cNvSpPr>
            <a:spLocks noGrp="1"/>
          </p:cNvSpPr>
          <p:nvPr>
            <p:ph type="sldNum" sz="quarter" idx="12"/>
          </p:nvPr>
        </p:nvSpPr>
        <p:spPr>
          <a:xfrm>
            <a:off x="7627332" y="6356351"/>
            <a:ext cx="2429947" cy="365125"/>
          </a:xfrm>
          <a:prstGeom prst="rect">
            <a:avLst/>
          </a:prstGeom>
        </p:spPr>
        <p:txBody>
          <a:bodyPr/>
          <a:lstStyle/>
          <a:p>
            <a:fld id="{426DF06F-81A6-42F4-ABDB-42D024E66FD7}" type="slidenum">
              <a:rPr lang="it-IT" smtClean="0"/>
              <a:t>‹N›</a:t>
            </a:fld>
            <a:endParaRPr lang="it-IT"/>
          </a:p>
        </p:txBody>
      </p:sp>
    </p:spTree>
    <p:extLst>
      <p:ext uri="{BB962C8B-B14F-4D97-AF65-F5344CB8AC3E}">
        <p14:creationId xmlns:p14="http://schemas.microsoft.com/office/powerpoint/2010/main" val="13771185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a:xfrm>
            <a:off x="742484" y="365126"/>
            <a:ext cx="9314796" cy="1325563"/>
          </a:xfrm>
          <a:prstGeom prst="rect">
            <a:avLst/>
          </a:prstGeom>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a:xfrm>
            <a:off x="742484" y="6356351"/>
            <a:ext cx="2429947" cy="365125"/>
          </a:xfrm>
          <a:prstGeom prst="rect">
            <a:avLst/>
          </a:prstGeom>
        </p:spPr>
        <p:txBody>
          <a:bodyPr/>
          <a:lstStyle/>
          <a:p>
            <a:fld id="{217E7159-43E5-46B2-ADE1-0B4B9E2AEF31}" type="datetimeFigureOut">
              <a:rPr lang="it-IT" smtClean="0"/>
              <a:t>27/03/2023</a:t>
            </a:fld>
            <a:endParaRPr lang="it-IT"/>
          </a:p>
        </p:txBody>
      </p:sp>
      <p:sp>
        <p:nvSpPr>
          <p:cNvPr id="4" name="Footer Placeholder 3"/>
          <p:cNvSpPr>
            <a:spLocks noGrp="1"/>
          </p:cNvSpPr>
          <p:nvPr>
            <p:ph type="ftr" sz="quarter" idx="11"/>
          </p:nvPr>
        </p:nvSpPr>
        <p:spPr>
          <a:xfrm>
            <a:off x="3577422" y="6356351"/>
            <a:ext cx="3644920" cy="365125"/>
          </a:xfrm>
          <a:prstGeom prst="rect">
            <a:avLst/>
          </a:prstGeom>
        </p:spPr>
        <p:txBody>
          <a:bodyPr/>
          <a:lstStyle/>
          <a:p>
            <a:endParaRPr lang="it-IT"/>
          </a:p>
        </p:txBody>
      </p:sp>
      <p:sp>
        <p:nvSpPr>
          <p:cNvPr id="5" name="Slide Number Placeholder 4"/>
          <p:cNvSpPr>
            <a:spLocks noGrp="1"/>
          </p:cNvSpPr>
          <p:nvPr>
            <p:ph type="sldNum" sz="quarter" idx="12"/>
          </p:nvPr>
        </p:nvSpPr>
        <p:spPr>
          <a:xfrm>
            <a:off x="7627332" y="6356351"/>
            <a:ext cx="2429947" cy="365125"/>
          </a:xfrm>
          <a:prstGeom prst="rect">
            <a:avLst/>
          </a:prstGeom>
        </p:spPr>
        <p:txBody>
          <a:bodyPr/>
          <a:lstStyle/>
          <a:p>
            <a:fld id="{426DF06F-81A6-42F4-ABDB-42D024E66FD7}" type="slidenum">
              <a:rPr lang="it-IT" smtClean="0"/>
              <a:t>‹N›</a:t>
            </a:fld>
            <a:endParaRPr lang="it-IT"/>
          </a:p>
        </p:txBody>
      </p:sp>
    </p:spTree>
    <p:extLst>
      <p:ext uri="{BB962C8B-B14F-4D97-AF65-F5344CB8AC3E}">
        <p14:creationId xmlns:p14="http://schemas.microsoft.com/office/powerpoint/2010/main" val="12704738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42484" y="6356351"/>
            <a:ext cx="2429947" cy="365125"/>
          </a:xfrm>
          <a:prstGeom prst="rect">
            <a:avLst/>
          </a:prstGeom>
        </p:spPr>
        <p:txBody>
          <a:bodyPr/>
          <a:lstStyle/>
          <a:p>
            <a:fld id="{217E7159-43E5-46B2-ADE1-0B4B9E2AEF31}" type="datetimeFigureOut">
              <a:rPr lang="it-IT" smtClean="0"/>
              <a:t>27/03/2023</a:t>
            </a:fld>
            <a:endParaRPr lang="it-IT"/>
          </a:p>
        </p:txBody>
      </p:sp>
      <p:sp>
        <p:nvSpPr>
          <p:cNvPr id="3" name="Footer Placeholder 2"/>
          <p:cNvSpPr>
            <a:spLocks noGrp="1"/>
          </p:cNvSpPr>
          <p:nvPr>
            <p:ph type="ftr" sz="quarter" idx="11"/>
          </p:nvPr>
        </p:nvSpPr>
        <p:spPr>
          <a:xfrm>
            <a:off x="3577422" y="6356351"/>
            <a:ext cx="3644920" cy="365125"/>
          </a:xfrm>
          <a:prstGeom prst="rect">
            <a:avLst/>
          </a:prstGeom>
        </p:spPr>
        <p:txBody>
          <a:bodyPr/>
          <a:lstStyle/>
          <a:p>
            <a:endParaRPr lang="it-IT"/>
          </a:p>
        </p:txBody>
      </p:sp>
      <p:sp>
        <p:nvSpPr>
          <p:cNvPr id="4" name="Slide Number Placeholder 3"/>
          <p:cNvSpPr>
            <a:spLocks noGrp="1"/>
          </p:cNvSpPr>
          <p:nvPr>
            <p:ph type="sldNum" sz="quarter" idx="12"/>
          </p:nvPr>
        </p:nvSpPr>
        <p:spPr>
          <a:xfrm>
            <a:off x="7627332" y="6356351"/>
            <a:ext cx="2429947" cy="365125"/>
          </a:xfrm>
          <a:prstGeom prst="rect">
            <a:avLst/>
          </a:prstGeom>
        </p:spPr>
        <p:txBody>
          <a:bodyPr/>
          <a:lstStyle/>
          <a:p>
            <a:fld id="{426DF06F-81A6-42F4-ABDB-42D024E66FD7}" type="slidenum">
              <a:rPr lang="it-IT" smtClean="0"/>
              <a:t>‹N›</a:t>
            </a:fld>
            <a:endParaRPr lang="it-IT"/>
          </a:p>
        </p:txBody>
      </p:sp>
    </p:spTree>
    <p:extLst>
      <p:ext uri="{BB962C8B-B14F-4D97-AF65-F5344CB8AC3E}">
        <p14:creationId xmlns:p14="http://schemas.microsoft.com/office/powerpoint/2010/main" val="18618020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743891" y="457200"/>
            <a:ext cx="3483204" cy="1600200"/>
          </a:xfrm>
          <a:prstGeom prst="rect">
            <a:avLst/>
          </a:prstGeom>
        </p:spPr>
        <p:txBody>
          <a:bodyPr anchor="b"/>
          <a:lstStyle>
            <a:lvl1pPr>
              <a:defRPr sz="2835"/>
            </a:lvl1pPr>
          </a:lstStyle>
          <a:p>
            <a:r>
              <a:rPr lang="it-IT"/>
              <a:t>Fare clic per modificare lo stile del titolo dello schema</a:t>
            </a:r>
            <a:endParaRPr lang="en-US" dirty="0"/>
          </a:p>
        </p:txBody>
      </p:sp>
      <p:sp>
        <p:nvSpPr>
          <p:cNvPr id="3" name="Content Placeholder 2"/>
          <p:cNvSpPr>
            <a:spLocks noGrp="1"/>
          </p:cNvSpPr>
          <p:nvPr>
            <p:ph idx="1"/>
          </p:nvPr>
        </p:nvSpPr>
        <p:spPr>
          <a:xfrm>
            <a:off x="4591306" y="987426"/>
            <a:ext cx="5467380" cy="4873625"/>
          </a:xfrm>
          <a:prstGeom prst="rect">
            <a:avLst/>
          </a:prstGeom>
        </p:spPr>
        <p:txBody>
          <a:bodyPr/>
          <a:lstStyle>
            <a:lvl1pPr>
              <a:defRPr sz="2835"/>
            </a:lvl1pPr>
            <a:lvl2pPr>
              <a:defRPr sz="2480"/>
            </a:lvl2pPr>
            <a:lvl3pPr>
              <a:defRPr sz="2126"/>
            </a:lvl3pPr>
            <a:lvl4pPr>
              <a:defRPr sz="1772"/>
            </a:lvl4pPr>
            <a:lvl5pPr>
              <a:defRPr sz="1772"/>
            </a:lvl5pPr>
            <a:lvl6pPr>
              <a:defRPr sz="1772"/>
            </a:lvl6pPr>
            <a:lvl7pPr>
              <a:defRPr sz="1772"/>
            </a:lvl7pPr>
            <a:lvl8pPr>
              <a:defRPr sz="1772"/>
            </a:lvl8pPr>
            <a:lvl9pPr>
              <a:defRPr sz="1772"/>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743891" y="2057400"/>
            <a:ext cx="3483204" cy="3811588"/>
          </a:xfrm>
          <a:prstGeom prst="rect">
            <a:avLst/>
          </a:prstGeom>
        </p:spPr>
        <p:txBody>
          <a:bodyPr/>
          <a:lstStyle>
            <a:lvl1pPr marL="0" indent="0">
              <a:buNone/>
              <a:defRPr sz="1417"/>
            </a:lvl1pPr>
            <a:lvl2pPr marL="404988" indent="0">
              <a:buNone/>
              <a:defRPr sz="1240"/>
            </a:lvl2pPr>
            <a:lvl3pPr marL="809976" indent="0">
              <a:buNone/>
              <a:defRPr sz="1063"/>
            </a:lvl3pPr>
            <a:lvl4pPr marL="1214963" indent="0">
              <a:buNone/>
              <a:defRPr sz="886"/>
            </a:lvl4pPr>
            <a:lvl5pPr marL="1619951" indent="0">
              <a:buNone/>
              <a:defRPr sz="886"/>
            </a:lvl5pPr>
            <a:lvl6pPr marL="2024939" indent="0">
              <a:buNone/>
              <a:defRPr sz="886"/>
            </a:lvl6pPr>
            <a:lvl7pPr marL="2429927" indent="0">
              <a:buNone/>
              <a:defRPr sz="886"/>
            </a:lvl7pPr>
            <a:lvl8pPr marL="2834914" indent="0">
              <a:buNone/>
              <a:defRPr sz="886"/>
            </a:lvl8pPr>
            <a:lvl9pPr marL="3239902" indent="0">
              <a:buNone/>
              <a:defRPr sz="886"/>
            </a:lvl9pPr>
          </a:lstStyle>
          <a:p>
            <a:pPr lvl="0"/>
            <a:r>
              <a:rPr lang="it-IT"/>
              <a:t>Fare clic per modificare gli stili del testo dello schema</a:t>
            </a:r>
          </a:p>
        </p:txBody>
      </p:sp>
      <p:sp>
        <p:nvSpPr>
          <p:cNvPr id="5" name="Date Placeholder 4"/>
          <p:cNvSpPr>
            <a:spLocks noGrp="1"/>
          </p:cNvSpPr>
          <p:nvPr>
            <p:ph type="dt" sz="half" idx="10"/>
          </p:nvPr>
        </p:nvSpPr>
        <p:spPr>
          <a:xfrm>
            <a:off x="742484" y="6356351"/>
            <a:ext cx="2429947" cy="365125"/>
          </a:xfrm>
          <a:prstGeom prst="rect">
            <a:avLst/>
          </a:prstGeom>
        </p:spPr>
        <p:txBody>
          <a:bodyPr/>
          <a:lstStyle/>
          <a:p>
            <a:fld id="{217E7159-43E5-46B2-ADE1-0B4B9E2AEF31}" type="datetimeFigureOut">
              <a:rPr lang="it-IT" smtClean="0"/>
              <a:t>27/03/2023</a:t>
            </a:fld>
            <a:endParaRPr lang="it-IT"/>
          </a:p>
        </p:txBody>
      </p:sp>
      <p:sp>
        <p:nvSpPr>
          <p:cNvPr id="6" name="Footer Placeholder 5"/>
          <p:cNvSpPr>
            <a:spLocks noGrp="1"/>
          </p:cNvSpPr>
          <p:nvPr>
            <p:ph type="ftr" sz="quarter" idx="11"/>
          </p:nvPr>
        </p:nvSpPr>
        <p:spPr>
          <a:xfrm>
            <a:off x="3577422" y="6356351"/>
            <a:ext cx="3644920" cy="365125"/>
          </a:xfrm>
          <a:prstGeom prst="rect">
            <a:avLst/>
          </a:prstGeom>
        </p:spPr>
        <p:txBody>
          <a:bodyPr/>
          <a:lstStyle/>
          <a:p>
            <a:endParaRPr lang="it-IT"/>
          </a:p>
        </p:txBody>
      </p:sp>
      <p:sp>
        <p:nvSpPr>
          <p:cNvPr id="7" name="Slide Number Placeholder 6"/>
          <p:cNvSpPr>
            <a:spLocks noGrp="1"/>
          </p:cNvSpPr>
          <p:nvPr>
            <p:ph type="sldNum" sz="quarter" idx="12"/>
          </p:nvPr>
        </p:nvSpPr>
        <p:spPr>
          <a:xfrm>
            <a:off x="7627332" y="6356351"/>
            <a:ext cx="2429947" cy="365125"/>
          </a:xfrm>
          <a:prstGeom prst="rect">
            <a:avLst/>
          </a:prstGeom>
        </p:spPr>
        <p:txBody>
          <a:bodyPr/>
          <a:lstStyle/>
          <a:p>
            <a:fld id="{426DF06F-81A6-42F4-ABDB-42D024E66FD7}" type="slidenum">
              <a:rPr lang="it-IT" smtClean="0"/>
              <a:t>‹N›</a:t>
            </a:fld>
            <a:endParaRPr lang="it-IT"/>
          </a:p>
        </p:txBody>
      </p:sp>
    </p:spTree>
    <p:extLst>
      <p:ext uri="{BB962C8B-B14F-4D97-AF65-F5344CB8AC3E}">
        <p14:creationId xmlns:p14="http://schemas.microsoft.com/office/powerpoint/2010/main" val="4109413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743891" y="457200"/>
            <a:ext cx="3483204" cy="1600200"/>
          </a:xfrm>
          <a:prstGeom prst="rect">
            <a:avLst/>
          </a:prstGeom>
        </p:spPr>
        <p:txBody>
          <a:bodyPr anchor="b"/>
          <a:lstStyle>
            <a:lvl1pPr>
              <a:defRPr sz="2835"/>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4591306" y="987426"/>
            <a:ext cx="5467380" cy="4873625"/>
          </a:xfrm>
          <a:prstGeom prst="rect">
            <a:avLst/>
          </a:prstGeom>
        </p:spPr>
        <p:txBody>
          <a:bodyPr anchor="t"/>
          <a:lstStyle>
            <a:lvl1pPr marL="0" indent="0">
              <a:buNone/>
              <a:defRPr sz="2835"/>
            </a:lvl1pPr>
            <a:lvl2pPr marL="404988" indent="0">
              <a:buNone/>
              <a:defRPr sz="2480"/>
            </a:lvl2pPr>
            <a:lvl3pPr marL="809976" indent="0">
              <a:buNone/>
              <a:defRPr sz="2126"/>
            </a:lvl3pPr>
            <a:lvl4pPr marL="1214963" indent="0">
              <a:buNone/>
              <a:defRPr sz="1772"/>
            </a:lvl4pPr>
            <a:lvl5pPr marL="1619951" indent="0">
              <a:buNone/>
              <a:defRPr sz="1772"/>
            </a:lvl5pPr>
            <a:lvl6pPr marL="2024939" indent="0">
              <a:buNone/>
              <a:defRPr sz="1772"/>
            </a:lvl6pPr>
            <a:lvl7pPr marL="2429927" indent="0">
              <a:buNone/>
              <a:defRPr sz="1772"/>
            </a:lvl7pPr>
            <a:lvl8pPr marL="2834914" indent="0">
              <a:buNone/>
              <a:defRPr sz="1772"/>
            </a:lvl8pPr>
            <a:lvl9pPr marL="3239902" indent="0">
              <a:buNone/>
              <a:defRPr sz="1772"/>
            </a:lvl9pPr>
          </a:lstStyle>
          <a:p>
            <a:r>
              <a:rPr lang="it-IT"/>
              <a:t>Fare clic sull'icona per inserire un'immagine</a:t>
            </a:r>
            <a:endParaRPr lang="en-US" dirty="0"/>
          </a:p>
        </p:txBody>
      </p:sp>
      <p:sp>
        <p:nvSpPr>
          <p:cNvPr id="4" name="Text Placeholder 3"/>
          <p:cNvSpPr>
            <a:spLocks noGrp="1"/>
          </p:cNvSpPr>
          <p:nvPr>
            <p:ph type="body" sz="half" idx="2"/>
          </p:nvPr>
        </p:nvSpPr>
        <p:spPr>
          <a:xfrm>
            <a:off x="743891" y="2057400"/>
            <a:ext cx="3483204" cy="3811588"/>
          </a:xfrm>
          <a:prstGeom prst="rect">
            <a:avLst/>
          </a:prstGeom>
        </p:spPr>
        <p:txBody>
          <a:bodyPr/>
          <a:lstStyle>
            <a:lvl1pPr marL="0" indent="0">
              <a:buNone/>
              <a:defRPr sz="1417"/>
            </a:lvl1pPr>
            <a:lvl2pPr marL="404988" indent="0">
              <a:buNone/>
              <a:defRPr sz="1240"/>
            </a:lvl2pPr>
            <a:lvl3pPr marL="809976" indent="0">
              <a:buNone/>
              <a:defRPr sz="1063"/>
            </a:lvl3pPr>
            <a:lvl4pPr marL="1214963" indent="0">
              <a:buNone/>
              <a:defRPr sz="886"/>
            </a:lvl4pPr>
            <a:lvl5pPr marL="1619951" indent="0">
              <a:buNone/>
              <a:defRPr sz="886"/>
            </a:lvl5pPr>
            <a:lvl6pPr marL="2024939" indent="0">
              <a:buNone/>
              <a:defRPr sz="886"/>
            </a:lvl6pPr>
            <a:lvl7pPr marL="2429927" indent="0">
              <a:buNone/>
              <a:defRPr sz="886"/>
            </a:lvl7pPr>
            <a:lvl8pPr marL="2834914" indent="0">
              <a:buNone/>
              <a:defRPr sz="886"/>
            </a:lvl8pPr>
            <a:lvl9pPr marL="3239902" indent="0">
              <a:buNone/>
              <a:defRPr sz="886"/>
            </a:lvl9pPr>
          </a:lstStyle>
          <a:p>
            <a:pPr lvl="0"/>
            <a:r>
              <a:rPr lang="it-IT"/>
              <a:t>Fare clic per modificare gli stili del testo dello schema</a:t>
            </a:r>
          </a:p>
        </p:txBody>
      </p:sp>
      <p:sp>
        <p:nvSpPr>
          <p:cNvPr id="5" name="Date Placeholder 4"/>
          <p:cNvSpPr>
            <a:spLocks noGrp="1"/>
          </p:cNvSpPr>
          <p:nvPr>
            <p:ph type="dt" sz="half" idx="10"/>
          </p:nvPr>
        </p:nvSpPr>
        <p:spPr>
          <a:xfrm>
            <a:off x="742484" y="6356351"/>
            <a:ext cx="2429947" cy="365125"/>
          </a:xfrm>
          <a:prstGeom prst="rect">
            <a:avLst/>
          </a:prstGeom>
        </p:spPr>
        <p:txBody>
          <a:bodyPr/>
          <a:lstStyle/>
          <a:p>
            <a:fld id="{217E7159-43E5-46B2-ADE1-0B4B9E2AEF31}" type="datetimeFigureOut">
              <a:rPr lang="it-IT" smtClean="0"/>
              <a:t>27/03/2023</a:t>
            </a:fld>
            <a:endParaRPr lang="it-IT"/>
          </a:p>
        </p:txBody>
      </p:sp>
      <p:sp>
        <p:nvSpPr>
          <p:cNvPr id="6" name="Footer Placeholder 5"/>
          <p:cNvSpPr>
            <a:spLocks noGrp="1"/>
          </p:cNvSpPr>
          <p:nvPr>
            <p:ph type="ftr" sz="quarter" idx="11"/>
          </p:nvPr>
        </p:nvSpPr>
        <p:spPr>
          <a:xfrm>
            <a:off x="3577422" y="6356351"/>
            <a:ext cx="3644920" cy="365125"/>
          </a:xfrm>
          <a:prstGeom prst="rect">
            <a:avLst/>
          </a:prstGeom>
        </p:spPr>
        <p:txBody>
          <a:bodyPr/>
          <a:lstStyle/>
          <a:p>
            <a:endParaRPr lang="it-IT"/>
          </a:p>
        </p:txBody>
      </p:sp>
      <p:sp>
        <p:nvSpPr>
          <p:cNvPr id="7" name="Slide Number Placeholder 6"/>
          <p:cNvSpPr>
            <a:spLocks noGrp="1"/>
          </p:cNvSpPr>
          <p:nvPr>
            <p:ph type="sldNum" sz="quarter" idx="12"/>
          </p:nvPr>
        </p:nvSpPr>
        <p:spPr>
          <a:xfrm>
            <a:off x="7627332" y="6356351"/>
            <a:ext cx="2429947" cy="365125"/>
          </a:xfrm>
          <a:prstGeom prst="rect">
            <a:avLst/>
          </a:prstGeom>
        </p:spPr>
        <p:txBody>
          <a:bodyPr/>
          <a:lstStyle/>
          <a:p>
            <a:fld id="{426DF06F-81A6-42F4-ABDB-42D024E66FD7}" type="slidenum">
              <a:rPr lang="it-IT" smtClean="0"/>
              <a:t>‹N›</a:t>
            </a:fld>
            <a:endParaRPr lang="it-IT"/>
          </a:p>
        </p:txBody>
      </p:sp>
    </p:spTree>
    <p:extLst>
      <p:ext uri="{BB962C8B-B14F-4D97-AF65-F5344CB8AC3E}">
        <p14:creationId xmlns:p14="http://schemas.microsoft.com/office/powerpoint/2010/main" val="1481849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 name="Rettangolo 28">
            <a:extLst>
              <a:ext uri="{FF2B5EF4-FFF2-40B4-BE49-F238E27FC236}">
                <a16:creationId xmlns:a16="http://schemas.microsoft.com/office/drawing/2014/main" id="{C6FBB083-B955-F6D4-4559-B5A6645730EB}"/>
              </a:ext>
            </a:extLst>
          </p:cNvPr>
          <p:cNvSpPr/>
          <p:nvPr userDrawn="1"/>
        </p:nvSpPr>
        <p:spPr>
          <a:xfrm rot="5400000" flipH="1" flipV="1">
            <a:off x="5422749" y="1501633"/>
            <a:ext cx="335063" cy="10392766"/>
          </a:xfrm>
          <a:custGeom>
            <a:avLst/>
            <a:gdLst>
              <a:gd name="connsiteX0" fmla="*/ 0 w 712115"/>
              <a:gd name="connsiteY0" fmla="*/ 0 h 6269421"/>
              <a:gd name="connsiteX1" fmla="*/ 712115 w 712115"/>
              <a:gd name="connsiteY1" fmla="*/ 0 h 6269421"/>
              <a:gd name="connsiteX2" fmla="*/ 712115 w 712115"/>
              <a:gd name="connsiteY2" fmla="*/ 6269421 h 6269421"/>
              <a:gd name="connsiteX3" fmla="*/ 0 w 712115"/>
              <a:gd name="connsiteY3" fmla="*/ 6269421 h 6269421"/>
              <a:gd name="connsiteX4" fmla="*/ 0 w 712115"/>
              <a:gd name="connsiteY4" fmla="*/ 0 h 6269421"/>
              <a:gd name="connsiteX0" fmla="*/ 7034 w 712115"/>
              <a:gd name="connsiteY0" fmla="*/ 534573 h 6269421"/>
              <a:gd name="connsiteX1" fmla="*/ 712115 w 712115"/>
              <a:gd name="connsiteY1" fmla="*/ 0 h 6269421"/>
              <a:gd name="connsiteX2" fmla="*/ 712115 w 712115"/>
              <a:gd name="connsiteY2" fmla="*/ 6269421 h 6269421"/>
              <a:gd name="connsiteX3" fmla="*/ 0 w 712115"/>
              <a:gd name="connsiteY3" fmla="*/ 6269421 h 6269421"/>
              <a:gd name="connsiteX4" fmla="*/ 7034 w 712115"/>
              <a:gd name="connsiteY4" fmla="*/ 534573 h 6269421"/>
              <a:gd name="connsiteX0" fmla="*/ 0 w 712115"/>
              <a:gd name="connsiteY0" fmla="*/ 6269421 h 6269421"/>
              <a:gd name="connsiteX1" fmla="*/ 712115 w 712115"/>
              <a:gd name="connsiteY1" fmla="*/ 0 h 6269421"/>
              <a:gd name="connsiteX2" fmla="*/ 712115 w 712115"/>
              <a:gd name="connsiteY2" fmla="*/ 6269421 h 6269421"/>
              <a:gd name="connsiteX3" fmla="*/ 0 w 712115"/>
              <a:gd name="connsiteY3" fmla="*/ 6269421 h 6269421"/>
              <a:gd name="connsiteX0" fmla="*/ 31040 w 743155"/>
              <a:gd name="connsiteY0" fmla="*/ 6292090 h 6292090"/>
              <a:gd name="connsiteX1" fmla="*/ 189181 w 743155"/>
              <a:gd name="connsiteY1" fmla="*/ 4264699 h 6292090"/>
              <a:gd name="connsiteX2" fmla="*/ 743155 w 743155"/>
              <a:gd name="connsiteY2" fmla="*/ 22669 h 6292090"/>
              <a:gd name="connsiteX3" fmla="*/ 743155 w 743155"/>
              <a:gd name="connsiteY3" fmla="*/ 6292090 h 6292090"/>
              <a:gd name="connsiteX4" fmla="*/ 31040 w 743155"/>
              <a:gd name="connsiteY4" fmla="*/ 6292090 h 6292090"/>
              <a:gd name="connsiteX0" fmla="*/ 58193 w 770308"/>
              <a:gd name="connsiteY0" fmla="*/ 6742657 h 6742657"/>
              <a:gd name="connsiteX1" fmla="*/ 103793 w 770308"/>
              <a:gd name="connsiteY1" fmla="*/ 591815 h 6742657"/>
              <a:gd name="connsiteX2" fmla="*/ 770308 w 770308"/>
              <a:gd name="connsiteY2" fmla="*/ 473236 h 6742657"/>
              <a:gd name="connsiteX3" fmla="*/ 770308 w 770308"/>
              <a:gd name="connsiteY3" fmla="*/ 6742657 h 6742657"/>
              <a:gd name="connsiteX4" fmla="*/ 58193 w 770308"/>
              <a:gd name="connsiteY4" fmla="*/ 6742657 h 6742657"/>
              <a:gd name="connsiteX0" fmla="*/ 58193 w 770308"/>
              <a:gd name="connsiteY0" fmla="*/ 6385845 h 6385845"/>
              <a:gd name="connsiteX1" fmla="*/ 103793 w 770308"/>
              <a:gd name="connsiteY1" fmla="*/ 235003 h 6385845"/>
              <a:gd name="connsiteX2" fmla="*/ 770308 w 770308"/>
              <a:gd name="connsiteY2" fmla="*/ 116424 h 6385845"/>
              <a:gd name="connsiteX3" fmla="*/ 770308 w 770308"/>
              <a:gd name="connsiteY3" fmla="*/ 6385845 h 6385845"/>
              <a:gd name="connsiteX4" fmla="*/ 58193 w 770308"/>
              <a:gd name="connsiteY4" fmla="*/ 6385845 h 6385845"/>
              <a:gd name="connsiteX0" fmla="*/ 58193 w 771560"/>
              <a:gd name="connsiteY0" fmla="*/ 6269421 h 6269421"/>
              <a:gd name="connsiteX1" fmla="*/ 103793 w 771560"/>
              <a:gd name="connsiteY1" fmla="*/ 118579 h 6269421"/>
              <a:gd name="connsiteX2" fmla="*/ 770308 w 771560"/>
              <a:gd name="connsiteY2" fmla="*/ 0 h 6269421"/>
              <a:gd name="connsiteX3" fmla="*/ 770308 w 771560"/>
              <a:gd name="connsiteY3" fmla="*/ 6269421 h 6269421"/>
              <a:gd name="connsiteX4" fmla="*/ 58193 w 771560"/>
              <a:gd name="connsiteY4" fmla="*/ 6269421 h 62694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1560" h="6269421">
                <a:moveTo>
                  <a:pt x="58193" y="6269421"/>
                </a:moveTo>
                <a:cubicBezTo>
                  <a:pt x="-34136" y="5931523"/>
                  <a:pt x="-14893" y="1163482"/>
                  <a:pt x="103793" y="118579"/>
                </a:cubicBezTo>
                <a:cubicBezTo>
                  <a:pt x="124005" y="172658"/>
                  <a:pt x="804588" y="61732"/>
                  <a:pt x="770308" y="0"/>
                </a:cubicBezTo>
                <a:lnTo>
                  <a:pt x="770308" y="6269421"/>
                </a:lnTo>
                <a:lnTo>
                  <a:pt x="58193" y="6269421"/>
                </a:lnTo>
                <a:close/>
              </a:path>
            </a:pathLst>
          </a:custGeom>
          <a:gradFill>
            <a:gsLst>
              <a:gs pos="30000">
                <a:schemeClr val="accent1">
                  <a:lumMod val="5000"/>
                  <a:lumOff val="95000"/>
                </a:schemeClr>
              </a:gs>
              <a:gs pos="90000">
                <a:srgbClr val="00E668"/>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9" name="Rettangolo 28">
            <a:extLst>
              <a:ext uri="{FF2B5EF4-FFF2-40B4-BE49-F238E27FC236}">
                <a16:creationId xmlns:a16="http://schemas.microsoft.com/office/drawing/2014/main" id="{E2E14E15-B740-553F-140C-8E262FA35DBD}"/>
              </a:ext>
            </a:extLst>
          </p:cNvPr>
          <p:cNvSpPr/>
          <p:nvPr userDrawn="1"/>
        </p:nvSpPr>
        <p:spPr>
          <a:xfrm rot="16200000" flipH="1">
            <a:off x="4637899" y="-4812811"/>
            <a:ext cx="771560" cy="10217731"/>
          </a:xfrm>
          <a:custGeom>
            <a:avLst/>
            <a:gdLst>
              <a:gd name="connsiteX0" fmla="*/ 0 w 712115"/>
              <a:gd name="connsiteY0" fmla="*/ 0 h 6269421"/>
              <a:gd name="connsiteX1" fmla="*/ 712115 w 712115"/>
              <a:gd name="connsiteY1" fmla="*/ 0 h 6269421"/>
              <a:gd name="connsiteX2" fmla="*/ 712115 w 712115"/>
              <a:gd name="connsiteY2" fmla="*/ 6269421 h 6269421"/>
              <a:gd name="connsiteX3" fmla="*/ 0 w 712115"/>
              <a:gd name="connsiteY3" fmla="*/ 6269421 h 6269421"/>
              <a:gd name="connsiteX4" fmla="*/ 0 w 712115"/>
              <a:gd name="connsiteY4" fmla="*/ 0 h 6269421"/>
              <a:gd name="connsiteX0" fmla="*/ 7034 w 712115"/>
              <a:gd name="connsiteY0" fmla="*/ 534573 h 6269421"/>
              <a:gd name="connsiteX1" fmla="*/ 712115 w 712115"/>
              <a:gd name="connsiteY1" fmla="*/ 0 h 6269421"/>
              <a:gd name="connsiteX2" fmla="*/ 712115 w 712115"/>
              <a:gd name="connsiteY2" fmla="*/ 6269421 h 6269421"/>
              <a:gd name="connsiteX3" fmla="*/ 0 w 712115"/>
              <a:gd name="connsiteY3" fmla="*/ 6269421 h 6269421"/>
              <a:gd name="connsiteX4" fmla="*/ 7034 w 712115"/>
              <a:gd name="connsiteY4" fmla="*/ 534573 h 6269421"/>
              <a:gd name="connsiteX0" fmla="*/ 0 w 712115"/>
              <a:gd name="connsiteY0" fmla="*/ 6269421 h 6269421"/>
              <a:gd name="connsiteX1" fmla="*/ 712115 w 712115"/>
              <a:gd name="connsiteY1" fmla="*/ 0 h 6269421"/>
              <a:gd name="connsiteX2" fmla="*/ 712115 w 712115"/>
              <a:gd name="connsiteY2" fmla="*/ 6269421 h 6269421"/>
              <a:gd name="connsiteX3" fmla="*/ 0 w 712115"/>
              <a:gd name="connsiteY3" fmla="*/ 6269421 h 6269421"/>
              <a:gd name="connsiteX0" fmla="*/ 31040 w 743155"/>
              <a:gd name="connsiteY0" fmla="*/ 6292090 h 6292090"/>
              <a:gd name="connsiteX1" fmla="*/ 189181 w 743155"/>
              <a:gd name="connsiteY1" fmla="*/ 4264699 h 6292090"/>
              <a:gd name="connsiteX2" fmla="*/ 743155 w 743155"/>
              <a:gd name="connsiteY2" fmla="*/ 22669 h 6292090"/>
              <a:gd name="connsiteX3" fmla="*/ 743155 w 743155"/>
              <a:gd name="connsiteY3" fmla="*/ 6292090 h 6292090"/>
              <a:gd name="connsiteX4" fmla="*/ 31040 w 743155"/>
              <a:gd name="connsiteY4" fmla="*/ 6292090 h 6292090"/>
              <a:gd name="connsiteX0" fmla="*/ 58193 w 770308"/>
              <a:gd name="connsiteY0" fmla="*/ 6742657 h 6742657"/>
              <a:gd name="connsiteX1" fmla="*/ 103793 w 770308"/>
              <a:gd name="connsiteY1" fmla="*/ 591815 h 6742657"/>
              <a:gd name="connsiteX2" fmla="*/ 770308 w 770308"/>
              <a:gd name="connsiteY2" fmla="*/ 473236 h 6742657"/>
              <a:gd name="connsiteX3" fmla="*/ 770308 w 770308"/>
              <a:gd name="connsiteY3" fmla="*/ 6742657 h 6742657"/>
              <a:gd name="connsiteX4" fmla="*/ 58193 w 770308"/>
              <a:gd name="connsiteY4" fmla="*/ 6742657 h 6742657"/>
              <a:gd name="connsiteX0" fmla="*/ 58193 w 770308"/>
              <a:gd name="connsiteY0" fmla="*/ 6385845 h 6385845"/>
              <a:gd name="connsiteX1" fmla="*/ 103793 w 770308"/>
              <a:gd name="connsiteY1" fmla="*/ 235003 h 6385845"/>
              <a:gd name="connsiteX2" fmla="*/ 770308 w 770308"/>
              <a:gd name="connsiteY2" fmla="*/ 116424 h 6385845"/>
              <a:gd name="connsiteX3" fmla="*/ 770308 w 770308"/>
              <a:gd name="connsiteY3" fmla="*/ 6385845 h 6385845"/>
              <a:gd name="connsiteX4" fmla="*/ 58193 w 770308"/>
              <a:gd name="connsiteY4" fmla="*/ 6385845 h 6385845"/>
              <a:gd name="connsiteX0" fmla="*/ 58193 w 771560"/>
              <a:gd name="connsiteY0" fmla="*/ 6269421 h 6269421"/>
              <a:gd name="connsiteX1" fmla="*/ 103793 w 771560"/>
              <a:gd name="connsiteY1" fmla="*/ 118579 h 6269421"/>
              <a:gd name="connsiteX2" fmla="*/ 770308 w 771560"/>
              <a:gd name="connsiteY2" fmla="*/ 0 h 6269421"/>
              <a:gd name="connsiteX3" fmla="*/ 770308 w 771560"/>
              <a:gd name="connsiteY3" fmla="*/ 6269421 h 6269421"/>
              <a:gd name="connsiteX4" fmla="*/ 58193 w 771560"/>
              <a:gd name="connsiteY4" fmla="*/ 6269421 h 62694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1560" h="6269421">
                <a:moveTo>
                  <a:pt x="58193" y="6269421"/>
                </a:moveTo>
                <a:cubicBezTo>
                  <a:pt x="-34136" y="5931523"/>
                  <a:pt x="-14893" y="1163482"/>
                  <a:pt x="103793" y="118579"/>
                </a:cubicBezTo>
                <a:cubicBezTo>
                  <a:pt x="124005" y="172658"/>
                  <a:pt x="804588" y="61732"/>
                  <a:pt x="770308" y="0"/>
                </a:cubicBezTo>
                <a:lnTo>
                  <a:pt x="770308" y="6269421"/>
                </a:lnTo>
                <a:lnTo>
                  <a:pt x="58193" y="6269421"/>
                </a:lnTo>
                <a:close/>
              </a:path>
            </a:pathLst>
          </a:custGeom>
          <a:gradFill>
            <a:gsLst>
              <a:gs pos="0">
                <a:schemeClr val="accent1">
                  <a:lumMod val="5000"/>
                  <a:lumOff val="95000"/>
                </a:schemeClr>
              </a:gs>
              <a:gs pos="88000">
                <a:srgbClr val="5CDEFF">
                  <a:alpha val="87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5" name="Rettangolo 24">
            <a:extLst>
              <a:ext uri="{FF2B5EF4-FFF2-40B4-BE49-F238E27FC236}">
                <a16:creationId xmlns:a16="http://schemas.microsoft.com/office/drawing/2014/main" id="{AE2CB890-478F-8197-D4C6-B64CE3881810}"/>
              </a:ext>
            </a:extLst>
          </p:cNvPr>
          <p:cNvSpPr/>
          <p:nvPr userDrawn="1"/>
        </p:nvSpPr>
        <p:spPr>
          <a:xfrm>
            <a:off x="13099" y="0"/>
            <a:ext cx="712115" cy="6442841"/>
          </a:xfrm>
          <a:prstGeom prst="rect">
            <a:avLst/>
          </a:prstGeom>
          <a:gradFill>
            <a:gsLst>
              <a:gs pos="0">
                <a:schemeClr val="accent1">
                  <a:lumMod val="5000"/>
                  <a:lumOff val="95000"/>
                  <a:alpha val="53000"/>
                </a:schemeClr>
              </a:gs>
              <a:gs pos="88000">
                <a:srgbClr val="FFFF0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AutoShape 8">
            <a:extLst>
              <a:ext uri="{FF2B5EF4-FFF2-40B4-BE49-F238E27FC236}">
                <a16:creationId xmlns:a16="http://schemas.microsoft.com/office/drawing/2014/main" id="{8914AA78-5AA7-C4D2-2849-BC6D5BD34D5F}"/>
              </a:ext>
            </a:extLst>
          </p:cNvPr>
          <p:cNvSpPr>
            <a:spLocks noChangeArrowheads="1"/>
          </p:cNvSpPr>
          <p:nvPr userDrawn="1"/>
        </p:nvSpPr>
        <p:spPr bwMode="auto">
          <a:xfrm rot="10800000" flipH="1">
            <a:off x="9107488" y="-31532"/>
            <a:ext cx="1692275" cy="1268413"/>
          </a:xfrm>
          <a:custGeom>
            <a:avLst/>
            <a:gdLst>
              <a:gd name="connsiteX0" fmla="*/ 0 w 1692275"/>
              <a:gd name="connsiteY0" fmla="*/ 0 h 1268413"/>
              <a:gd name="connsiteX1" fmla="*/ 1692275 w 1692275"/>
              <a:gd name="connsiteY1" fmla="*/ 0 h 1268413"/>
              <a:gd name="connsiteX2" fmla="*/ 1692275 w 1692275"/>
              <a:gd name="connsiteY2" fmla="*/ 974509 h 1268413"/>
              <a:gd name="connsiteX3" fmla="*/ 1398371 w 1692275"/>
              <a:gd name="connsiteY3" fmla="*/ 1268413 h 1268413"/>
              <a:gd name="connsiteX4" fmla="*/ 0 w 1692275"/>
              <a:gd name="connsiteY4" fmla="*/ 1268413 h 1268413"/>
              <a:gd name="connsiteX5" fmla="*/ 0 w 1692275"/>
              <a:gd name="connsiteY5" fmla="*/ 0 h 1268413"/>
              <a:gd name="connsiteX0" fmla="*/ 1398371 w 1692275"/>
              <a:gd name="connsiteY0" fmla="*/ 1268413 h 1268413"/>
              <a:gd name="connsiteX1" fmla="*/ 1457152 w 1692275"/>
              <a:gd name="connsiteY1" fmla="*/ 1033290 h 1268413"/>
              <a:gd name="connsiteX2" fmla="*/ 1692275 w 1692275"/>
              <a:gd name="connsiteY2" fmla="*/ 974509 h 1268413"/>
              <a:gd name="connsiteX3" fmla="*/ 1398371 w 1692275"/>
              <a:gd name="connsiteY3" fmla="*/ 1268413 h 1268413"/>
              <a:gd name="connsiteX0" fmla="*/ 1398371 w 1692275"/>
              <a:gd name="connsiteY0" fmla="*/ 1268413 h 1268413"/>
              <a:gd name="connsiteX1" fmla="*/ 1457152 w 1692275"/>
              <a:gd name="connsiteY1" fmla="*/ 1033290 h 1268413"/>
              <a:gd name="connsiteX2" fmla="*/ 1692275 w 1692275"/>
              <a:gd name="connsiteY2" fmla="*/ 974509 h 1268413"/>
              <a:gd name="connsiteX3" fmla="*/ 1398371 w 1692275"/>
              <a:gd name="connsiteY3" fmla="*/ 1268413 h 1268413"/>
              <a:gd name="connsiteX4" fmla="*/ 0 w 1692275"/>
              <a:gd name="connsiteY4" fmla="*/ 1268413 h 1268413"/>
              <a:gd name="connsiteX5" fmla="*/ 0 w 1692275"/>
              <a:gd name="connsiteY5" fmla="*/ 0 h 1268413"/>
              <a:gd name="connsiteX6" fmla="*/ 1692275 w 1692275"/>
              <a:gd name="connsiteY6" fmla="*/ 0 h 1268413"/>
              <a:gd name="connsiteX7" fmla="*/ 1692275 w 1692275"/>
              <a:gd name="connsiteY7" fmla="*/ 974509 h 1268413"/>
              <a:gd name="connsiteX0" fmla="*/ 0 w 1692275"/>
              <a:gd name="connsiteY0" fmla="*/ 0 h 1268413"/>
              <a:gd name="connsiteX1" fmla="*/ 1692275 w 1692275"/>
              <a:gd name="connsiteY1" fmla="*/ 0 h 1268413"/>
              <a:gd name="connsiteX2" fmla="*/ 1692275 w 1692275"/>
              <a:gd name="connsiteY2" fmla="*/ 974509 h 1268413"/>
              <a:gd name="connsiteX3" fmla="*/ 1398371 w 1692275"/>
              <a:gd name="connsiteY3" fmla="*/ 1268413 h 1268413"/>
              <a:gd name="connsiteX4" fmla="*/ 0 w 1692275"/>
              <a:gd name="connsiteY4" fmla="*/ 1268413 h 1268413"/>
              <a:gd name="connsiteX5" fmla="*/ 0 w 1692275"/>
              <a:gd name="connsiteY5" fmla="*/ 0 h 1268413"/>
              <a:gd name="connsiteX0" fmla="*/ 1398371 w 1692275"/>
              <a:gd name="connsiteY0" fmla="*/ 1268413 h 1268413"/>
              <a:gd name="connsiteX1" fmla="*/ 1457152 w 1692275"/>
              <a:gd name="connsiteY1" fmla="*/ 1033290 h 1268413"/>
              <a:gd name="connsiteX2" fmla="*/ 1692275 w 1692275"/>
              <a:gd name="connsiteY2" fmla="*/ 974509 h 1268413"/>
              <a:gd name="connsiteX3" fmla="*/ 1398371 w 1692275"/>
              <a:gd name="connsiteY3" fmla="*/ 1268413 h 1268413"/>
              <a:gd name="connsiteX0" fmla="*/ 1398371 w 1692275"/>
              <a:gd name="connsiteY0" fmla="*/ 1268413 h 1268413"/>
              <a:gd name="connsiteX1" fmla="*/ 1457152 w 1692275"/>
              <a:gd name="connsiteY1" fmla="*/ 1033290 h 1268413"/>
              <a:gd name="connsiteX2" fmla="*/ 1692275 w 1692275"/>
              <a:gd name="connsiteY2" fmla="*/ 974509 h 1268413"/>
              <a:gd name="connsiteX3" fmla="*/ 1398371 w 1692275"/>
              <a:gd name="connsiteY3" fmla="*/ 1268413 h 1268413"/>
              <a:gd name="connsiteX4" fmla="*/ 0 w 1692275"/>
              <a:gd name="connsiteY4" fmla="*/ 1268413 h 1268413"/>
              <a:gd name="connsiteX5" fmla="*/ 1692275 w 1692275"/>
              <a:gd name="connsiteY5" fmla="*/ 0 h 1268413"/>
              <a:gd name="connsiteX6" fmla="*/ 1692275 w 1692275"/>
              <a:gd name="connsiteY6" fmla="*/ 974509 h 1268413"/>
              <a:gd name="connsiteX0" fmla="*/ 893379 w 1692275"/>
              <a:gd name="connsiteY0" fmla="*/ 599089 h 1268413"/>
              <a:gd name="connsiteX1" fmla="*/ 1692275 w 1692275"/>
              <a:gd name="connsiteY1" fmla="*/ 0 h 1268413"/>
              <a:gd name="connsiteX2" fmla="*/ 1692275 w 1692275"/>
              <a:gd name="connsiteY2" fmla="*/ 974509 h 1268413"/>
              <a:gd name="connsiteX3" fmla="*/ 1398371 w 1692275"/>
              <a:gd name="connsiteY3" fmla="*/ 1268413 h 1268413"/>
              <a:gd name="connsiteX4" fmla="*/ 0 w 1692275"/>
              <a:gd name="connsiteY4" fmla="*/ 1268413 h 1268413"/>
              <a:gd name="connsiteX5" fmla="*/ 893379 w 1692275"/>
              <a:gd name="connsiteY5" fmla="*/ 599089 h 1268413"/>
              <a:gd name="connsiteX0" fmla="*/ 1398371 w 1692275"/>
              <a:gd name="connsiteY0" fmla="*/ 1268413 h 1268413"/>
              <a:gd name="connsiteX1" fmla="*/ 1457152 w 1692275"/>
              <a:gd name="connsiteY1" fmla="*/ 1033290 h 1268413"/>
              <a:gd name="connsiteX2" fmla="*/ 1692275 w 1692275"/>
              <a:gd name="connsiteY2" fmla="*/ 974509 h 1268413"/>
              <a:gd name="connsiteX3" fmla="*/ 1398371 w 1692275"/>
              <a:gd name="connsiteY3" fmla="*/ 1268413 h 1268413"/>
              <a:gd name="connsiteX0" fmla="*/ 1398371 w 1692275"/>
              <a:gd name="connsiteY0" fmla="*/ 1268413 h 1268413"/>
              <a:gd name="connsiteX1" fmla="*/ 1457152 w 1692275"/>
              <a:gd name="connsiteY1" fmla="*/ 1033290 h 1268413"/>
              <a:gd name="connsiteX2" fmla="*/ 1692275 w 1692275"/>
              <a:gd name="connsiteY2" fmla="*/ 974509 h 1268413"/>
              <a:gd name="connsiteX3" fmla="*/ 1398371 w 1692275"/>
              <a:gd name="connsiteY3" fmla="*/ 1268413 h 1268413"/>
              <a:gd name="connsiteX4" fmla="*/ 0 w 1692275"/>
              <a:gd name="connsiteY4" fmla="*/ 1268413 h 1268413"/>
              <a:gd name="connsiteX5" fmla="*/ 1692275 w 1692275"/>
              <a:gd name="connsiteY5" fmla="*/ 0 h 1268413"/>
              <a:gd name="connsiteX6" fmla="*/ 1692275 w 1692275"/>
              <a:gd name="connsiteY6" fmla="*/ 974509 h 1268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92275" h="1268413" stroke="0" extrusionOk="0">
                <a:moveTo>
                  <a:pt x="893379" y="599089"/>
                </a:moveTo>
                <a:lnTo>
                  <a:pt x="1692275" y="0"/>
                </a:lnTo>
                <a:lnTo>
                  <a:pt x="1692275" y="974509"/>
                </a:lnTo>
                <a:lnTo>
                  <a:pt x="1398371" y="1268413"/>
                </a:lnTo>
                <a:lnTo>
                  <a:pt x="0" y="1268413"/>
                </a:lnTo>
                <a:lnTo>
                  <a:pt x="893379" y="599089"/>
                </a:lnTo>
                <a:close/>
              </a:path>
              <a:path w="1692275" h="1268413" fill="darkenLess" stroke="0" extrusionOk="0">
                <a:moveTo>
                  <a:pt x="1398371" y="1268413"/>
                </a:moveTo>
                <a:lnTo>
                  <a:pt x="1457152" y="1033290"/>
                </a:lnTo>
                <a:lnTo>
                  <a:pt x="1692275" y="974509"/>
                </a:lnTo>
                <a:lnTo>
                  <a:pt x="1398371" y="1268413"/>
                </a:lnTo>
                <a:close/>
              </a:path>
              <a:path w="1692275" h="1268413" fill="none" extrusionOk="0">
                <a:moveTo>
                  <a:pt x="1398371" y="1268413"/>
                </a:moveTo>
                <a:lnTo>
                  <a:pt x="1457152" y="1033290"/>
                </a:lnTo>
                <a:lnTo>
                  <a:pt x="1692275" y="974509"/>
                </a:lnTo>
                <a:lnTo>
                  <a:pt x="1398371" y="1268413"/>
                </a:lnTo>
                <a:lnTo>
                  <a:pt x="0" y="1268413"/>
                </a:lnTo>
                <a:lnTo>
                  <a:pt x="1692275" y="0"/>
                </a:lnTo>
                <a:lnTo>
                  <a:pt x="1692275" y="974509"/>
                </a:lnTo>
              </a:path>
            </a:pathLst>
          </a:custGeom>
          <a:solidFill>
            <a:srgbClr val="00CCFF">
              <a:alpha val="64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3" name="AutoShape 7">
            <a:extLst>
              <a:ext uri="{FF2B5EF4-FFF2-40B4-BE49-F238E27FC236}">
                <a16:creationId xmlns:a16="http://schemas.microsoft.com/office/drawing/2014/main" id="{30F56334-69D5-C8F7-9D2F-BE5D7C49E683}"/>
              </a:ext>
            </a:extLst>
          </p:cNvPr>
          <p:cNvSpPr>
            <a:spLocks noChangeArrowheads="1"/>
          </p:cNvSpPr>
          <p:nvPr userDrawn="1"/>
        </p:nvSpPr>
        <p:spPr bwMode="auto">
          <a:xfrm>
            <a:off x="0" y="5805488"/>
            <a:ext cx="1331913" cy="1052512"/>
          </a:xfrm>
          <a:prstGeom prst="rtTriangle">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pic>
        <p:nvPicPr>
          <p:cNvPr id="2" name="Immagine 1" descr="Immagine che contiene testo&#10;&#10;Descrizione generata automaticamente">
            <a:extLst>
              <a:ext uri="{FF2B5EF4-FFF2-40B4-BE49-F238E27FC236}">
                <a16:creationId xmlns:a16="http://schemas.microsoft.com/office/drawing/2014/main" id="{47E8FC9E-D40B-C49E-170B-A12C2CD000D5}"/>
              </a:ext>
            </a:extLst>
          </p:cNvPr>
          <p:cNvPicPr>
            <a:picLocks noChangeAspect="1"/>
          </p:cNvPicPr>
          <p:nvPr userDrawn="1"/>
        </p:nvPicPr>
        <p:blipFill>
          <a:blip r:embed="rId13">
            <a:alphaModFix amt="50000"/>
            <a:extLst>
              <a:ext uri="{BEBA8EAE-BF5A-486C-A8C5-ECC9F3942E4B}">
                <a14:imgProps xmlns:a14="http://schemas.microsoft.com/office/drawing/2010/main">
                  <a14:imgLayer r:embed="rId14">
                    <a14:imgEffect>
                      <a14:backgroundRemoval t="2927" b="98537" l="0" r="96135">
                        <a14:foregroundMark x1="8028" y1="24285" x2="8696" y2="60000"/>
                        <a14:foregroundMark x1="7729" y1="8293" x2="7808" y2="12515"/>
                        <a14:foregroundMark x1="8696" y1="60000" x2="20290" y2="83902"/>
                        <a14:foregroundMark x1="20290" y1="83902" x2="90821" y2="90732"/>
                        <a14:foregroundMark x1="90821" y1="90732" x2="84058" y2="13659"/>
                        <a14:foregroundMark x1="84058" y1="13659" x2="49989" y2="4740"/>
                        <a14:foregroundMark x1="28356" y1="5876" x2="12077" y2="8293"/>
                        <a14:foregroundMark x1="21256" y1="44878" x2="71981" y2="67805"/>
                        <a14:foregroundMark x1="38647" y1="52195" x2="19324" y2="84878"/>
                        <a14:foregroundMark x1="19324" y1="84878" x2="10628" y2="91220"/>
                        <a14:foregroundMark x1="7729" y1="63902" x2="6763" y2="88293"/>
                        <a14:foregroundMark x1="9302" y1="24178" x2="10628" y2="31707"/>
                        <a14:foregroundMark x1="6763" y1="9756" x2="7257" y2="12561"/>
                        <a14:foregroundMark x1="77778" y1="3415" x2="77778" y2="3415"/>
                        <a14:foregroundMark x1="85990" y1="2927" x2="85990" y2="2927"/>
                        <a14:foregroundMark x1="85990" y1="2927" x2="85990" y2="2927"/>
                        <a14:foregroundMark x1="74879" y1="2927" x2="74879" y2="2927"/>
                        <a14:foregroundMark x1="74879" y1="2927" x2="74879" y2="2927"/>
                        <a14:foregroundMark x1="63285" y1="27317" x2="63285" y2="27317"/>
                        <a14:foregroundMark x1="62802" y1="28293" x2="62802" y2="28293"/>
                        <a14:foregroundMark x1="62802" y1="28293" x2="62802" y2="28293"/>
                        <a14:foregroundMark x1="61836" y1="25854" x2="61836" y2="25854"/>
                        <a14:foregroundMark x1="61836" y1="25854" x2="61836" y2="25854"/>
                        <a14:foregroundMark x1="60386" y1="25366" x2="72464" y2="30244"/>
                        <a14:foregroundMark x1="83092" y1="30732" x2="81643" y2="34634"/>
                        <a14:foregroundMark x1="83575" y1="8293" x2="91304" y2="16585"/>
                        <a14:foregroundMark x1="92754" y1="8293" x2="90821" y2="23902"/>
                        <a14:foregroundMark x1="7246" y1="91707" x2="12560" y2="91220"/>
                        <a14:foregroundMark x1="5099" y1="24531" x2="5314" y2="26341"/>
                        <a14:foregroundMark x1="5551" y1="24493" x2="6763" y2="27317"/>
                        <a14:foregroundMark x1="483" y1="12683" x2="668" y2="13114"/>
                        <a14:foregroundMark x1="1449" y1="11707" x2="9662" y2="11707"/>
                        <a14:foregroundMark x1="2717" y1="24731" x2="6280" y2="44878"/>
                        <a14:foregroundMark x1="11111" y1="98049" x2="34300" y2="94146"/>
                        <a14:foregroundMark x1="34300" y1="94146" x2="34783" y2="94146"/>
                        <a14:foregroundMark x1="10628" y1="99024" x2="21739" y2="97561"/>
                        <a14:foregroundMark x1="95169" y1="63902" x2="96135" y2="89268"/>
                        <a14:backgroundMark x1="40097" y1="4390" x2="47826" y2="4390"/>
                        <a14:backgroundMark x1="30435" y1="4390" x2="40097" y2="4390"/>
                        <a14:backgroundMark x1="47826" y1="3902" x2="50242" y2="4390"/>
                        <a14:backgroundMark x1="28986" y1="4878" x2="30435" y2="4878"/>
                        <a14:backgroundMark x1="0" y1="13171" x2="966" y2="24878"/>
                      </a14:backgroundRemoval>
                    </a14:imgEffect>
                  </a14:imgLayer>
                </a14:imgProps>
              </a:ext>
              <a:ext uri="{28A0092B-C50C-407E-A947-70E740481C1C}">
                <a14:useLocalDpi xmlns:a14="http://schemas.microsoft.com/office/drawing/2010/main" val="0"/>
              </a:ext>
            </a:extLst>
          </a:blip>
          <a:stretch>
            <a:fillRect/>
          </a:stretch>
        </p:blipFill>
        <p:spPr>
          <a:xfrm>
            <a:off x="267144" y="6099441"/>
            <a:ext cx="556356" cy="550980"/>
          </a:xfrm>
          <a:prstGeom prst="rect">
            <a:avLst/>
          </a:prstGeom>
        </p:spPr>
      </p:pic>
    </p:spTree>
    <p:extLst>
      <p:ext uri="{BB962C8B-B14F-4D97-AF65-F5344CB8AC3E}">
        <p14:creationId xmlns:p14="http://schemas.microsoft.com/office/powerpoint/2010/main" val="31826012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900"/>
                                        <p:tgtEl>
                                          <p:spTgt spid="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up)">
                                      <p:cBhvr>
                                        <p:cTn id="13" dur="500"/>
                                        <p:tgtEl>
                                          <p:spTgt spid="12"/>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up)">
                                      <p:cBhvr>
                                        <p:cTn id="16" dur="500"/>
                                        <p:tgtEl>
                                          <p:spTgt spid="13"/>
                                        </p:tgtEl>
                                      </p:cBhvr>
                                    </p:animEffect>
                                  </p:childTnLst>
                                </p:cTn>
                              </p:par>
                              <p:par>
                                <p:cTn id="17" presetID="22" presetClass="entr" presetSubtype="2"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wipe(right)">
                                      <p:cBhvr>
                                        <p:cTn id="19" dur="500"/>
                                        <p:tgtEl>
                                          <p:spTgt spid="30"/>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29" grpId="0" animBg="1"/>
      <p:bldP spid="25" grpId="0" animBg="1"/>
      <p:bldP spid="12" grpId="0" animBg="1"/>
      <p:bldP spid="13" grpId="0" animBg="1"/>
    </p:bldLst>
  </p:timing>
  <p:txStyles>
    <p:titleStyle>
      <a:lvl1pPr algn="l" defTabSz="809976" rtl="0" eaLnBrk="1" latinLnBrk="0" hangingPunct="1">
        <a:lnSpc>
          <a:spcPct val="90000"/>
        </a:lnSpc>
        <a:spcBef>
          <a:spcPct val="0"/>
        </a:spcBef>
        <a:buNone/>
        <a:defRPr sz="3898" kern="1200">
          <a:solidFill>
            <a:schemeClr val="tx1"/>
          </a:solidFill>
          <a:latin typeface="+mj-lt"/>
          <a:ea typeface="+mj-ea"/>
          <a:cs typeface="+mj-cs"/>
        </a:defRPr>
      </a:lvl1pPr>
    </p:titleStyle>
    <p:bodyStyle>
      <a:lvl1pPr marL="202494" indent="-202494" algn="l" defTabSz="809976" rtl="0" eaLnBrk="1" latinLnBrk="0" hangingPunct="1">
        <a:lnSpc>
          <a:spcPct val="90000"/>
        </a:lnSpc>
        <a:spcBef>
          <a:spcPts val="886"/>
        </a:spcBef>
        <a:buFont typeface="Arial" panose="020B0604020202020204" pitchFamily="34" charset="0"/>
        <a:buChar char="•"/>
        <a:defRPr sz="2480" kern="1200">
          <a:solidFill>
            <a:schemeClr val="tx1"/>
          </a:solidFill>
          <a:latin typeface="+mn-lt"/>
          <a:ea typeface="+mn-ea"/>
          <a:cs typeface="+mn-cs"/>
        </a:defRPr>
      </a:lvl1pPr>
      <a:lvl2pPr marL="607482" indent="-202494" algn="l" defTabSz="809976" rtl="0" eaLnBrk="1" latinLnBrk="0" hangingPunct="1">
        <a:lnSpc>
          <a:spcPct val="90000"/>
        </a:lnSpc>
        <a:spcBef>
          <a:spcPts val="443"/>
        </a:spcBef>
        <a:buFont typeface="Arial" panose="020B0604020202020204" pitchFamily="34" charset="0"/>
        <a:buChar char="•"/>
        <a:defRPr sz="2126" kern="1200">
          <a:solidFill>
            <a:schemeClr val="tx1"/>
          </a:solidFill>
          <a:latin typeface="+mn-lt"/>
          <a:ea typeface="+mn-ea"/>
          <a:cs typeface="+mn-cs"/>
        </a:defRPr>
      </a:lvl2pPr>
      <a:lvl3pPr marL="1012469" indent="-202494" algn="l" defTabSz="809976" rtl="0" eaLnBrk="1" latinLnBrk="0" hangingPunct="1">
        <a:lnSpc>
          <a:spcPct val="90000"/>
        </a:lnSpc>
        <a:spcBef>
          <a:spcPts val="443"/>
        </a:spcBef>
        <a:buFont typeface="Arial" panose="020B0604020202020204" pitchFamily="34" charset="0"/>
        <a:buChar char="•"/>
        <a:defRPr sz="1772" kern="1200">
          <a:solidFill>
            <a:schemeClr val="tx1"/>
          </a:solidFill>
          <a:latin typeface="+mn-lt"/>
          <a:ea typeface="+mn-ea"/>
          <a:cs typeface="+mn-cs"/>
        </a:defRPr>
      </a:lvl3pPr>
      <a:lvl4pPr marL="1417457" indent="-202494" algn="l" defTabSz="809976" rtl="0" eaLnBrk="1" latinLnBrk="0" hangingPunct="1">
        <a:lnSpc>
          <a:spcPct val="90000"/>
        </a:lnSpc>
        <a:spcBef>
          <a:spcPts val="443"/>
        </a:spcBef>
        <a:buFont typeface="Arial" panose="020B0604020202020204" pitchFamily="34" charset="0"/>
        <a:buChar char="•"/>
        <a:defRPr sz="1594" kern="1200">
          <a:solidFill>
            <a:schemeClr val="tx1"/>
          </a:solidFill>
          <a:latin typeface="+mn-lt"/>
          <a:ea typeface="+mn-ea"/>
          <a:cs typeface="+mn-cs"/>
        </a:defRPr>
      </a:lvl4pPr>
      <a:lvl5pPr marL="1822445" indent="-202494" algn="l" defTabSz="809976" rtl="0" eaLnBrk="1" latinLnBrk="0" hangingPunct="1">
        <a:lnSpc>
          <a:spcPct val="90000"/>
        </a:lnSpc>
        <a:spcBef>
          <a:spcPts val="443"/>
        </a:spcBef>
        <a:buFont typeface="Arial" panose="020B0604020202020204" pitchFamily="34" charset="0"/>
        <a:buChar char="•"/>
        <a:defRPr sz="1594" kern="1200">
          <a:solidFill>
            <a:schemeClr val="tx1"/>
          </a:solidFill>
          <a:latin typeface="+mn-lt"/>
          <a:ea typeface="+mn-ea"/>
          <a:cs typeface="+mn-cs"/>
        </a:defRPr>
      </a:lvl5pPr>
      <a:lvl6pPr marL="2227433" indent="-202494" algn="l" defTabSz="809976" rtl="0" eaLnBrk="1" latinLnBrk="0" hangingPunct="1">
        <a:lnSpc>
          <a:spcPct val="90000"/>
        </a:lnSpc>
        <a:spcBef>
          <a:spcPts val="443"/>
        </a:spcBef>
        <a:buFont typeface="Arial" panose="020B0604020202020204" pitchFamily="34" charset="0"/>
        <a:buChar char="•"/>
        <a:defRPr sz="1594" kern="1200">
          <a:solidFill>
            <a:schemeClr val="tx1"/>
          </a:solidFill>
          <a:latin typeface="+mn-lt"/>
          <a:ea typeface="+mn-ea"/>
          <a:cs typeface="+mn-cs"/>
        </a:defRPr>
      </a:lvl6pPr>
      <a:lvl7pPr marL="2632420" indent="-202494" algn="l" defTabSz="809976" rtl="0" eaLnBrk="1" latinLnBrk="0" hangingPunct="1">
        <a:lnSpc>
          <a:spcPct val="90000"/>
        </a:lnSpc>
        <a:spcBef>
          <a:spcPts val="443"/>
        </a:spcBef>
        <a:buFont typeface="Arial" panose="020B0604020202020204" pitchFamily="34" charset="0"/>
        <a:buChar char="•"/>
        <a:defRPr sz="1594" kern="1200">
          <a:solidFill>
            <a:schemeClr val="tx1"/>
          </a:solidFill>
          <a:latin typeface="+mn-lt"/>
          <a:ea typeface="+mn-ea"/>
          <a:cs typeface="+mn-cs"/>
        </a:defRPr>
      </a:lvl7pPr>
      <a:lvl8pPr marL="3037408" indent="-202494" algn="l" defTabSz="809976" rtl="0" eaLnBrk="1" latinLnBrk="0" hangingPunct="1">
        <a:lnSpc>
          <a:spcPct val="90000"/>
        </a:lnSpc>
        <a:spcBef>
          <a:spcPts val="443"/>
        </a:spcBef>
        <a:buFont typeface="Arial" panose="020B0604020202020204" pitchFamily="34" charset="0"/>
        <a:buChar char="•"/>
        <a:defRPr sz="1594" kern="1200">
          <a:solidFill>
            <a:schemeClr val="tx1"/>
          </a:solidFill>
          <a:latin typeface="+mn-lt"/>
          <a:ea typeface="+mn-ea"/>
          <a:cs typeface="+mn-cs"/>
        </a:defRPr>
      </a:lvl8pPr>
      <a:lvl9pPr marL="3442396" indent="-202494" algn="l" defTabSz="809976" rtl="0" eaLnBrk="1" latinLnBrk="0" hangingPunct="1">
        <a:lnSpc>
          <a:spcPct val="90000"/>
        </a:lnSpc>
        <a:spcBef>
          <a:spcPts val="443"/>
        </a:spcBef>
        <a:buFont typeface="Arial" panose="020B0604020202020204" pitchFamily="34" charset="0"/>
        <a:buChar char="•"/>
        <a:defRPr sz="1594" kern="1200">
          <a:solidFill>
            <a:schemeClr val="tx1"/>
          </a:solidFill>
          <a:latin typeface="+mn-lt"/>
          <a:ea typeface="+mn-ea"/>
          <a:cs typeface="+mn-cs"/>
        </a:defRPr>
      </a:lvl9pPr>
    </p:bodyStyle>
    <p:otherStyle>
      <a:defPPr>
        <a:defRPr lang="en-US"/>
      </a:defPPr>
      <a:lvl1pPr marL="0" algn="l" defTabSz="809976" rtl="0" eaLnBrk="1" latinLnBrk="0" hangingPunct="1">
        <a:defRPr sz="1594" kern="1200">
          <a:solidFill>
            <a:schemeClr val="tx1"/>
          </a:solidFill>
          <a:latin typeface="+mn-lt"/>
          <a:ea typeface="+mn-ea"/>
          <a:cs typeface="+mn-cs"/>
        </a:defRPr>
      </a:lvl1pPr>
      <a:lvl2pPr marL="404988" algn="l" defTabSz="809976" rtl="0" eaLnBrk="1" latinLnBrk="0" hangingPunct="1">
        <a:defRPr sz="1594" kern="1200">
          <a:solidFill>
            <a:schemeClr val="tx1"/>
          </a:solidFill>
          <a:latin typeface="+mn-lt"/>
          <a:ea typeface="+mn-ea"/>
          <a:cs typeface="+mn-cs"/>
        </a:defRPr>
      </a:lvl2pPr>
      <a:lvl3pPr marL="809976" algn="l" defTabSz="809976" rtl="0" eaLnBrk="1" latinLnBrk="0" hangingPunct="1">
        <a:defRPr sz="1594" kern="1200">
          <a:solidFill>
            <a:schemeClr val="tx1"/>
          </a:solidFill>
          <a:latin typeface="+mn-lt"/>
          <a:ea typeface="+mn-ea"/>
          <a:cs typeface="+mn-cs"/>
        </a:defRPr>
      </a:lvl3pPr>
      <a:lvl4pPr marL="1214963" algn="l" defTabSz="809976" rtl="0" eaLnBrk="1" latinLnBrk="0" hangingPunct="1">
        <a:defRPr sz="1594" kern="1200">
          <a:solidFill>
            <a:schemeClr val="tx1"/>
          </a:solidFill>
          <a:latin typeface="+mn-lt"/>
          <a:ea typeface="+mn-ea"/>
          <a:cs typeface="+mn-cs"/>
        </a:defRPr>
      </a:lvl4pPr>
      <a:lvl5pPr marL="1619951" algn="l" defTabSz="809976" rtl="0" eaLnBrk="1" latinLnBrk="0" hangingPunct="1">
        <a:defRPr sz="1594" kern="1200">
          <a:solidFill>
            <a:schemeClr val="tx1"/>
          </a:solidFill>
          <a:latin typeface="+mn-lt"/>
          <a:ea typeface="+mn-ea"/>
          <a:cs typeface="+mn-cs"/>
        </a:defRPr>
      </a:lvl5pPr>
      <a:lvl6pPr marL="2024939" algn="l" defTabSz="809976" rtl="0" eaLnBrk="1" latinLnBrk="0" hangingPunct="1">
        <a:defRPr sz="1594" kern="1200">
          <a:solidFill>
            <a:schemeClr val="tx1"/>
          </a:solidFill>
          <a:latin typeface="+mn-lt"/>
          <a:ea typeface="+mn-ea"/>
          <a:cs typeface="+mn-cs"/>
        </a:defRPr>
      </a:lvl6pPr>
      <a:lvl7pPr marL="2429927" algn="l" defTabSz="809976" rtl="0" eaLnBrk="1" latinLnBrk="0" hangingPunct="1">
        <a:defRPr sz="1594" kern="1200">
          <a:solidFill>
            <a:schemeClr val="tx1"/>
          </a:solidFill>
          <a:latin typeface="+mn-lt"/>
          <a:ea typeface="+mn-ea"/>
          <a:cs typeface="+mn-cs"/>
        </a:defRPr>
      </a:lvl7pPr>
      <a:lvl8pPr marL="2834914" algn="l" defTabSz="809976" rtl="0" eaLnBrk="1" latinLnBrk="0" hangingPunct="1">
        <a:defRPr sz="1594" kern="1200">
          <a:solidFill>
            <a:schemeClr val="tx1"/>
          </a:solidFill>
          <a:latin typeface="+mn-lt"/>
          <a:ea typeface="+mn-ea"/>
          <a:cs typeface="+mn-cs"/>
        </a:defRPr>
      </a:lvl8pPr>
      <a:lvl9pPr marL="3239902" algn="l" defTabSz="809976" rtl="0" eaLnBrk="1" latinLnBrk="0" hangingPunct="1">
        <a:defRPr sz="1594"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401"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microsoft.com/office/2007/relationships/hdphoto" Target="../media/hdphoto2.wdp"/><Relationship Id="rId7" Type="http://schemas.microsoft.com/office/2007/relationships/hdphoto" Target="../media/hdphoto4.wdp"/><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4.png"/><Relationship Id="rId11" Type="http://schemas.microsoft.com/office/2007/relationships/hdphoto" Target="../media/hdphoto6.wdp"/><Relationship Id="rId5" Type="http://schemas.microsoft.com/office/2007/relationships/hdphoto" Target="../media/hdphoto3.wdp"/><Relationship Id="rId10" Type="http://schemas.openxmlformats.org/officeDocument/2006/relationships/image" Target="../media/image6.png"/><Relationship Id="rId4" Type="http://schemas.openxmlformats.org/officeDocument/2006/relationships/image" Target="../media/image3.png"/><Relationship Id="rId9" Type="http://schemas.microsoft.com/office/2007/relationships/hdphoto" Target="../media/hdphoto5.wdp"/></Relationships>
</file>

<file path=ppt/slides/_rels/slide10.xml.rels><?xml version="1.0" encoding="UTF-8" standalone="yes"?>
<Relationships xmlns="http://schemas.openxmlformats.org/package/2006/relationships"><Relationship Id="rId8" Type="http://schemas.openxmlformats.org/officeDocument/2006/relationships/image" Target="../media/image18.jpg"/><Relationship Id="rId3" Type="http://schemas.microsoft.com/office/2007/relationships/hdphoto" Target="../media/hdphoto4.wdp"/><Relationship Id="rId7" Type="http://schemas.microsoft.com/office/2007/relationships/hdphoto" Target="../media/hdphoto6.wdp"/><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6.png"/><Relationship Id="rId5" Type="http://schemas.microsoft.com/office/2007/relationships/hdphoto" Target="../media/hdphoto5.wdp"/><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1.jpeg"/><Relationship Id="rId1" Type="http://schemas.openxmlformats.org/officeDocument/2006/relationships/slideLayout" Target="../slideLayouts/slideLayout2.xml"/><Relationship Id="rId4" Type="http://schemas.microsoft.com/office/2007/relationships/hdphoto" Target="../media/hdphoto6.wdp"/></Relationships>
</file>

<file path=ppt/slides/_rels/slide12.xml.rels><?xml version="1.0" encoding="UTF-8" standalone="yes"?>
<Relationships xmlns="http://schemas.openxmlformats.org/package/2006/relationships"><Relationship Id="rId8" Type="http://schemas.openxmlformats.org/officeDocument/2006/relationships/image" Target="../media/image12.jpg"/><Relationship Id="rId3" Type="http://schemas.microsoft.com/office/2007/relationships/hdphoto" Target="../media/hdphoto4.wdp"/><Relationship Id="rId7" Type="http://schemas.microsoft.com/office/2007/relationships/hdphoto" Target="../media/hdphoto6.wdp"/><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6.png"/><Relationship Id="rId5" Type="http://schemas.microsoft.com/office/2007/relationships/hdphoto" Target="../media/hdphoto5.wdp"/><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8" Type="http://schemas.openxmlformats.org/officeDocument/2006/relationships/image" Target="../media/image13.jpg"/><Relationship Id="rId3" Type="http://schemas.microsoft.com/office/2007/relationships/hdphoto" Target="../media/hdphoto4.wdp"/><Relationship Id="rId7" Type="http://schemas.microsoft.com/office/2007/relationships/hdphoto" Target="../media/hdphoto6.wdp"/><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6.png"/><Relationship Id="rId5" Type="http://schemas.microsoft.com/office/2007/relationships/hdphoto" Target="../media/hdphoto5.wdp"/><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8" Type="http://schemas.openxmlformats.org/officeDocument/2006/relationships/image" Target="../media/image16.jpg"/><Relationship Id="rId3" Type="http://schemas.microsoft.com/office/2007/relationships/hdphoto" Target="../media/hdphoto4.wdp"/><Relationship Id="rId7" Type="http://schemas.microsoft.com/office/2007/relationships/hdphoto" Target="../media/hdphoto6.wdp"/><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6.png"/><Relationship Id="rId5" Type="http://schemas.microsoft.com/office/2007/relationships/hdphoto" Target="../media/hdphoto5.wdp"/><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8" Type="http://schemas.openxmlformats.org/officeDocument/2006/relationships/image" Target="../media/image19.jpg"/><Relationship Id="rId3" Type="http://schemas.microsoft.com/office/2007/relationships/hdphoto" Target="../media/hdphoto4.wdp"/><Relationship Id="rId7" Type="http://schemas.microsoft.com/office/2007/relationships/hdphoto" Target="../media/hdphoto6.wdp"/><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6.png"/><Relationship Id="rId5" Type="http://schemas.microsoft.com/office/2007/relationships/hdphoto" Target="../media/hdphoto5.wdp"/><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2.png"/><Relationship Id="rId1" Type="http://schemas.openxmlformats.org/officeDocument/2006/relationships/slideLayout" Target="../slideLayouts/slideLayout2.xml"/><Relationship Id="rId4" Type="http://schemas.microsoft.com/office/2007/relationships/hdphoto" Target="../media/hdphoto6.wdp"/></Relationships>
</file>

<file path=ppt/slides/_rels/slide17.xml.rels><?xml version="1.0" encoding="UTF-8" standalone="yes"?>
<Relationships xmlns="http://schemas.openxmlformats.org/package/2006/relationships"><Relationship Id="rId8" Type="http://schemas.openxmlformats.org/officeDocument/2006/relationships/image" Target="../media/image14.png"/><Relationship Id="rId3" Type="http://schemas.microsoft.com/office/2007/relationships/hdphoto" Target="../media/hdphoto4.wdp"/><Relationship Id="rId7" Type="http://schemas.microsoft.com/office/2007/relationships/hdphoto" Target="../media/hdphoto6.wdp"/><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6.png"/><Relationship Id="rId5" Type="http://schemas.microsoft.com/office/2007/relationships/hdphoto" Target="../media/hdphoto5.wdp"/><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3.jpeg"/><Relationship Id="rId1" Type="http://schemas.openxmlformats.org/officeDocument/2006/relationships/slideLayout" Target="../slideLayouts/slideLayout2.xml"/><Relationship Id="rId4" Type="http://schemas.microsoft.com/office/2007/relationships/hdphoto" Target="../media/hdphoto6.wdp"/></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microsoft.com/office/2007/relationships/hdphoto" Target="../media/hdphoto6.wdp"/><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8" Type="http://schemas.microsoft.com/office/2007/relationships/hdphoto" Target="../media/hdphoto6.wdp"/><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Layout" Target="../slideLayouts/slideLayout2.xml"/><Relationship Id="rId6" Type="http://schemas.microsoft.com/office/2007/relationships/hdphoto" Target="../media/hdphoto5.wdp"/><Relationship Id="rId5" Type="http://schemas.openxmlformats.org/officeDocument/2006/relationships/image" Target="../media/image5.png"/><Relationship Id="rId4" Type="http://schemas.microsoft.com/office/2007/relationships/hdphoto" Target="../media/hdphoto4.wdp"/></Relationships>
</file>

<file path=ppt/slides/_rels/slide20.xml.rels><?xml version="1.0" encoding="UTF-8" standalone="yes"?>
<Relationships xmlns="http://schemas.openxmlformats.org/package/2006/relationships"><Relationship Id="rId8" Type="http://schemas.openxmlformats.org/officeDocument/2006/relationships/image" Target="../media/image15.jpg"/><Relationship Id="rId3" Type="http://schemas.microsoft.com/office/2007/relationships/hdphoto" Target="../media/hdphoto4.wdp"/><Relationship Id="rId7" Type="http://schemas.microsoft.com/office/2007/relationships/hdphoto" Target="../media/hdphoto6.wdp"/><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6.png"/><Relationship Id="rId5" Type="http://schemas.microsoft.com/office/2007/relationships/hdphoto" Target="../media/hdphoto5.wdp"/><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8" Type="http://schemas.openxmlformats.org/officeDocument/2006/relationships/image" Target="../media/image25.jpeg"/><Relationship Id="rId3" Type="http://schemas.microsoft.com/office/2007/relationships/hdphoto" Target="../media/hdphoto4.wdp"/><Relationship Id="rId7" Type="http://schemas.microsoft.com/office/2007/relationships/hdphoto" Target="../media/hdphoto6.wdp"/><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6.png"/><Relationship Id="rId5" Type="http://schemas.microsoft.com/office/2007/relationships/hdphoto" Target="../media/hdphoto5.wdp"/><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6.jpeg"/><Relationship Id="rId1" Type="http://schemas.openxmlformats.org/officeDocument/2006/relationships/slideLayout" Target="../slideLayouts/slideLayout2.xml"/><Relationship Id="rId4" Type="http://schemas.microsoft.com/office/2007/relationships/hdphoto" Target="../media/hdphoto6.wdp"/></Relationships>
</file>

<file path=ppt/slides/_rels/slide23.xml.rels><?xml version="1.0" encoding="UTF-8" standalone="yes"?>
<Relationships xmlns="http://schemas.openxmlformats.org/package/2006/relationships"><Relationship Id="rId8" Type="http://schemas.microsoft.com/office/2007/relationships/hdphoto" Target="../media/hdphoto6.wdp"/><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27.gif"/><Relationship Id="rId1" Type="http://schemas.openxmlformats.org/officeDocument/2006/relationships/slideLayout" Target="../slideLayouts/slideLayout2.xml"/><Relationship Id="rId6" Type="http://schemas.microsoft.com/office/2007/relationships/hdphoto" Target="../media/hdphoto5.wdp"/><Relationship Id="rId5" Type="http://schemas.openxmlformats.org/officeDocument/2006/relationships/image" Target="../media/image5.png"/><Relationship Id="rId10" Type="http://schemas.microsoft.com/office/2007/relationships/hdphoto" Target="../media/hdphoto3.wdp"/><Relationship Id="rId4" Type="http://schemas.microsoft.com/office/2007/relationships/hdphoto" Target="../media/hdphoto4.wdp"/><Relationship Id="rId9"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 Id="rId5" Type="http://schemas.microsoft.com/office/2007/relationships/hdphoto" Target="../media/hdphoto6.wdp"/><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microsoft.com/office/2007/relationships/hdphoto" Target="../media/hdphoto6.wdp"/><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9.jpeg"/><Relationship Id="rId1" Type="http://schemas.openxmlformats.org/officeDocument/2006/relationships/slideLayout" Target="../slideLayouts/slideLayout2.xml"/><Relationship Id="rId6" Type="http://schemas.microsoft.com/office/2007/relationships/hdphoto" Target="../media/hdphoto5.wdp"/><Relationship Id="rId5" Type="http://schemas.openxmlformats.org/officeDocument/2006/relationships/image" Target="../media/image5.png"/><Relationship Id="rId4" Type="http://schemas.microsoft.com/office/2007/relationships/hdphoto" Target="../media/hdphoto4.wdp"/></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jpeg"/><Relationship Id="rId1" Type="http://schemas.openxmlformats.org/officeDocument/2006/relationships/slideLayout" Target="../slideLayouts/slideLayout2.xml"/><Relationship Id="rId4" Type="http://schemas.microsoft.com/office/2007/relationships/hdphoto" Target="../media/hdphoto6.wdp"/></Relationships>
</file>

<file path=ppt/slides/_rels/slide6.xml.rels><?xml version="1.0" encoding="UTF-8" standalone="yes"?>
<Relationships xmlns="http://schemas.openxmlformats.org/package/2006/relationships"><Relationship Id="rId8" Type="http://schemas.openxmlformats.org/officeDocument/2006/relationships/image" Target="../media/image16.jpg"/><Relationship Id="rId13" Type="http://schemas.microsoft.com/office/2007/relationships/hdphoto" Target="../media/hdphoto6.wdp"/><Relationship Id="rId3" Type="http://schemas.openxmlformats.org/officeDocument/2006/relationships/image" Target="../media/image11.jpg"/><Relationship Id="rId7" Type="http://schemas.openxmlformats.org/officeDocument/2006/relationships/image" Target="../media/image15.jpg"/><Relationship Id="rId12"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image" Target="../media/image19.jpg"/><Relationship Id="rId5" Type="http://schemas.openxmlformats.org/officeDocument/2006/relationships/image" Target="../media/image13.jpg"/><Relationship Id="rId10" Type="http://schemas.openxmlformats.org/officeDocument/2006/relationships/image" Target="../media/image18.jpg"/><Relationship Id="rId4" Type="http://schemas.openxmlformats.org/officeDocument/2006/relationships/image" Target="../media/image12.jpg"/><Relationship Id="rId9" Type="http://schemas.openxmlformats.org/officeDocument/2006/relationships/image" Target="../media/image17.jpg"/></Relationships>
</file>

<file path=ppt/slides/_rels/slide7.xml.rels><?xml version="1.0" encoding="UTF-8" standalone="yes"?>
<Relationships xmlns="http://schemas.openxmlformats.org/package/2006/relationships"><Relationship Id="rId8" Type="http://schemas.openxmlformats.org/officeDocument/2006/relationships/image" Target="../media/image11.jpg"/><Relationship Id="rId3" Type="http://schemas.microsoft.com/office/2007/relationships/hdphoto" Target="../media/hdphoto4.wdp"/><Relationship Id="rId7" Type="http://schemas.microsoft.com/office/2007/relationships/hdphoto" Target="../media/hdphoto6.wdp"/><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6.png"/><Relationship Id="rId5" Type="http://schemas.microsoft.com/office/2007/relationships/hdphoto" Target="../media/hdphoto5.wdp"/><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8" Type="http://schemas.openxmlformats.org/officeDocument/2006/relationships/image" Target="../media/image17.jpg"/><Relationship Id="rId3" Type="http://schemas.microsoft.com/office/2007/relationships/hdphoto" Target="../media/hdphoto4.wdp"/><Relationship Id="rId7" Type="http://schemas.microsoft.com/office/2007/relationships/hdphoto" Target="../media/hdphoto6.wdp"/><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6.png"/><Relationship Id="rId5" Type="http://schemas.microsoft.com/office/2007/relationships/hdphoto" Target="../media/hdphoto5.wdp"/><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0.jpeg"/><Relationship Id="rId1" Type="http://schemas.openxmlformats.org/officeDocument/2006/relationships/slideLayout" Target="../slideLayouts/slideLayout2.xml"/><Relationship Id="rId4" Type="http://schemas.microsoft.com/office/2007/relationships/hdphoto" Target="../media/hdphoto6.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a:extLst>
              <a:ext uri="{FF2B5EF4-FFF2-40B4-BE49-F238E27FC236}">
                <a16:creationId xmlns:a16="http://schemas.microsoft.com/office/drawing/2014/main" id="{50FA37BF-FFB7-FDB5-9139-0AAD789BA219}"/>
              </a:ext>
            </a:extLst>
          </p:cNvPr>
          <p:cNvSpPr txBox="1"/>
          <p:nvPr/>
        </p:nvSpPr>
        <p:spPr>
          <a:xfrm>
            <a:off x="277718" y="32253"/>
            <a:ext cx="5692144" cy="569387"/>
          </a:xfrm>
          <a:prstGeom prst="rect">
            <a:avLst/>
          </a:prstGeom>
          <a:noFill/>
        </p:spPr>
        <p:txBody>
          <a:bodyPr wrap="square" rtlCol="0">
            <a:spAutoFit/>
          </a:bodyPr>
          <a:lstStyle/>
          <a:p>
            <a:r>
              <a:rPr lang="it-IT" sz="3100" dirty="0">
                <a:solidFill>
                  <a:schemeClr val="accent1"/>
                </a:solidFill>
                <a:effectLst>
                  <a:innerShdw blurRad="63500" dist="50800" dir="16200000">
                    <a:prstClr val="black">
                      <a:alpha val="50000"/>
                    </a:prstClr>
                  </a:innerShdw>
                </a:effectLst>
                <a:latin typeface="Chianti XBdIt BT" panose="020C0803030509090204" pitchFamily="34" charset="0"/>
              </a:rPr>
              <a:t>… alla Scuola di Don Bosco</a:t>
            </a:r>
          </a:p>
        </p:txBody>
      </p:sp>
      <p:sp>
        <p:nvSpPr>
          <p:cNvPr id="6" name="CasellaDiTesto 5">
            <a:extLst>
              <a:ext uri="{FF2B5EF4-FFF2-40B4-BE49-F238E27FC236}">
                <a16:creationId xmlns:a16="http://schemas.microsoft.com/office/drawing/2014/main" id="{4FE74DC6-C0A4-736F-F24F-7257E2FAD75E}"/>
              </a:ext>
            </a:extLst>
          </p:cNvPr>
          <p:cNvSpPr txBox="1"/>
          <p:nvPr/>
        </p:nvSpPr>
        <p:spPr>
          <a:xfrm>
            <a:off x="265992" y="13497"/>
            <a:ext cx="5567235" cy="569387"/>
          </a:xfrm>
          <a:prstGeom prst="rect">
            <a:avLst/>
          </a:prstGeom>
          <a:noFill/>
        </p:spPr>
        <p:txBody>
          <a:bodyPr wrap="square" rtlCol="0">
            <a:spAutoFit/>
          </a:bodyPr>
          <a:lstStyle/>
          <a:p>
            <a:r>
              <a:rPr lang="it-IT" sz="3100" dirty="0">
                <a:solidFill>
                  <a:srgbClr val="5CDEFF"/>
                </a:solidFill>
                <a:effectLst>
                  <a:innerShdw blurRad="63500" dist="50800" dir="16200000">
                    <a:prstClr val="black">
                      <a:alpha val="50000"/>
                    </a:prstClr>
                  </a:innerShdw>
                </a:effectLst>
                <a:latin typeface="Chianti XBdIt BT" panose="020C0803030509090204" pitchFamily="34" charset="0"/>
              </a:rPr>
              <a:t>… alla Scuola di Don Bosco</a:t>
            </a:r>
          </a:p>
        </p:txBody>
      </p:sp>
      <p:sp>
        <p:nvSpPr>
          <p:cNvPr id="2" name="Rectangle 6">
            <a:extLst>
              <a:ext uri="{FF2B5EF4-FFF2-40B4-BE49-F238E27FC236}">
                <a16:creationId xmlns:a16="http://schemas.microsoft.com/office/drawing/2014/main" id="{C7BB6504-2185-5407-5E08-0215A8EB0104}"/>
              </a:ext>
            </a:extLst>
          </p:cNvPr>
          <p:cNvSpPr txBox="1">
            <a:spLocks noChangeArrowheads="1"/>
          </p:cNvSpPr>
          <p:nvPr/>
        </p:nvSpPr>
        <p:spPr>
          <a:xfrm>
            <a:off x="1087028" y="5086360"/>
            <a:ext cx="6789738" cy="1655762"/>
          </a:xfrm>
          <a:prstGeom prst="rect">
            <a:avLst/>
          </a:prstGeom>
          <a:effectLst/>
          <a:extLst>
            <a:ext uri="{AF507438-7753-43E0-B8FC-AC1667EBCBE1}">
              <a14:hiddenEffects xmlns:a14="http://schemas.microsoft.com/office/drawing/2010/main">
                <a:effectLst>
                  <a:outerShdw dist="35921" dir="2700000" algn="ctr" rotWithShape="0">
                    <a:schemeClr val="tx2"/>
                  </a:outerShdw>
                </a:effectLst>
              </a14:hiddenEffects>
            </a:ext>
          </a:extLst>
        </p:spPr>
        <p:txBody>
          <a:bodyPr/>
          <a:lstStyle>
            <a:lvl1pPr algn="l" defTabSz="809976" rtl="0" eaLnBrk="1" latinLnBrk="0" hangingPunct="1">
              <a:lnSpc>
                <a:spcPct val="90000"/>
              </a:lnSpc>
              <a:spcBef>
                <a:spcPct val="0"/>
              </a:spcBef>
              <a:buNone/>
              <a:defRPr sz="3898" kern="1200">
                <a:solidFill>
                  <a:schemeClr val="tx1"/>
                </a:solidFill>
                <a:latin typeface="+mj-lt"/>
                <a:ea typeface="+mj-ea"/>
                <a:cs typeface="+mj-cs"/>
              </a:defRPr>
            </a:lvl1pPr>
          </a:lstStyle>
          <a:p>
            <a:pPr algn="r"/>
            <a:r>
              <a:rPr lang="it-IT" altLang="it-IT" b="1" i="1" dirty="0">
                <a:ln>
                  <a:solidFill>
                    <a:srgbClr val="004A82"/>
                  </a:solidFill>
                </a:ln>
                <a:solidFill>
                  <a:schemeClr val="bg1"/>
                </a:solidFill>
                <a:effectLst>
                  <a:glow rad="127000">
                    <a:srgbClr val="004A82"/>
                  </a:glow>
                </a:effectLst>
                <a:latin typeface="Switzerland" panose="020B7200000000000000" pitchFamily="34" charset="0"/>
              </a:rPr>
              <a:t>programmarsi </a:t>
            </a:r>
            <a:r>
              <a:rPr lang="it-IT" altLang="it-IT" b="1" i="1" dirty="0">
                <a:solidFill>
                  <a:srgbClr val="002060"/>
                </a:solidFill>
                <a:latin typeface="Switzerland" panose="020B7200000000000000" pitchFamily="34" charset="0"/>
              </a:rPr>
              <a:t>con metodo</a:t>
            </a:r>
          </a:p>
          <a:p>
            <a:pPr algn="r"/>
            <a:r>
              <a:rPr lang="it-IT" altLang="it-IT" b="1" i="1" dirty="0">
                <a:solidFill>
                  <a:srgbClr val="002060"/>
                </a:solidFill>
                <a:latin typeface="Switzerland" panose="020B7200000000000000" pitchFamily="34" charset="0"/>
              </a:rPr>
              <a:t>un percorso di lavoro</a:t>
            </a:r>
          </a:p>
        </p:txBody>
      </p:sp>
      <p:sp>
        <p:nvSpPr>
          <p:cNvPr id="3" name="Text Box 8">
            <a:extLst>
              <a:ext uri="{FF2B5EF4-FFF2-40B4-BE49-F238E27FC236}">
                <a16:creationId xmlns:a16="http://schemas.microsoft.com/office/drawing/2014/main" id="{E79DEE01-C090-7EB1-2C0D-FD16CDA9A553}"/>
              </a:ext>
            </a:extLst>
          </p:cNvPr>
          <p:cNvSpPr txBox="1">
            <a:spLocks noChangeArrowheads="1"/>
          </p:cNvSpPr>
          <p:nvPr/>
        </p:nvSpPr>
        <p:spPr bwMode="auto">
          <a:xfrm rot="20915720">
            <a:off x="1406416" y="1502945"/>
            <a:ext cx="4213225" cy="2800767"/>
          </a:xfrm>
          <a:prstGeom prst="rect">
            <a:avLst/>
          </a:prstGeom>
          <a:noFill/>
          <a:ln>
            <a:noFill/>
          </a:ln>
          <a:effectLst>
            <a:outerShdw dist="35921" dir="81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r">
              <a:spcBef>
                <a:spcPct val="50000"/>
              </a:spcBef>
            </a:pPr>
            <a:r>
              <a:rPr lang="it-IT" altLang="it-IT" sz="6600" b="1" dirty="0">
                <a:solidFill>
                  <a:srgbClr val="FF3300"/>
                </a:solidFill>
                <a:effectLst>
                  <a:glow rad="50800">
                    <a:srgbClr val="FFFF00">
                      <a:alpha val="68000"/>
                    </a:srgbClr>
                  </a:glow>
                  <a:innerShdw blurRad="63500" dist="50800" dir="16200000">
                    <a:prstClr val="black">
                      <a:alpha val="50000"/>
                    </a:prstClr>
                  </a:innerShdw>
                </a:effectLst>
                <a:latin typeface="Copperplate Gothic Bold" panose="020E0705020206020404" pitchFamily="34" charset="0"/>
              </a:rPr>
              <a:t>N</a:t>
            </a:r>
            <a:r>
              <a:rPr lang="it-IT" altLang="it-IT" sz="4800" b="1" dirty="0">
                <a:solidFill>
                  <a:srgbClr val="FF3300"/>
                </a:solidFill>
                <a:effectLst>
                  <a:glow rad="50800">
                    <a:srgbClr val="FFFF00">
                      <a:alpha val="68000"/>
                    </a:srgbClr>
                  </a:glow>
                  <a:innerShdw blurRad="63500" dist="50800" dir="16200000">
                    <a:prstClr val="black">
                      <a:alpha val="50000"/>
                    </a:prstClr>
                  </a:innerShdw>
                </a:effectLst>
              </a:rPr>
              <a:t>ove </a:t>
            </a:r>
            <a:r>
              <a:rPr lang="it-IT" altLang="it-IT" sz="8000" b="1" dirty="0">
                <a:solidFill>
                  <a:srgbClr val="FF3300"/>
                </a:solidFill>
                <a:effectLst>
                  <a:glow rad="50800">
                    <a:srgbClr val="FFFF00">
                      <a:alpha val="68000"/>
                    </a:srgbClr>
                  </a:glow>
                  <a:innerShdw blurRad="63500" dist="50800" dir="16200000">
                    <a:prstClr val="black">
                      <a:alpha val="50000"/>
                    </a:prstClr>
                  </a:innerShdw>
                </a:effectLst>
                <a:latin typeface="Copperplate Gothic Bold" panose="020E0705020206020404" pitchFamily="34" charset="0"/>
              </a:rPr>
              <a:t>r</a:t>
            </a:r>
            <a:r>
              <a:rPr lang="it-IT" altLang="it-IT" sz="4800" b="1" dirty="0">
                <a:solidFill>
                  <a:srgbClr val="FF3300"/>
                </a:solidFill>
                <a:effectLst>
                  <a:glow rad="50800">
                    <a:srgbClr val="FFFF00">
                      <a:alpha val="68000"/>
                    </a:srgbClr>
                  </a:glow>
                  <a:innerShdw blurRad="63500" dist="50800" dir="16200000">
                    <a:prstClr val="black">
                      <a:alpha val="50000"/>
                    </a:prstClr>
                  </a:innerShdw>
                </a:effectLst>
              </a:rPr>
              <a:t>egole</a:t>
            </a:r>
            <a:r>
              <a:rPr lang="it-IT" altLang="it-IT" sz="4800" dirty="0">
                <a:effectLst>
                  <a:glow rad="50800">
                    <a:srgbClr val="FFFF00">
                      <a:alpha val="68000"/>
                    </a:srgbClr>
                  </a:glow>
                  <a:innerShdw blurRad="63500" dist="50800" dir="16200000">
                    <a:prstClr val="black">
                      <a:alpha val="50000"/>
                    </a:prstClr>
                  </a:innerShdw>
                </a:effectLst>
              </a:rPr>
              <a:t> </a:t>
            </a:r>
            <a:br>
              <a:rPr lang="it-IT" altLang="it-IT" sz="4800" dirty="0">
                <a:effectLst>
                  <a:glow rad="50800">
                    <a:srgbClr val="FFFF00">
                      <a:alpha val="68000"/>
                    </a:srgbClr>
                  </a:glow>
                  <a:innerShdw blurRad="63500" dist="50800" dir="16200000">
                    <a:prstClr val="black">
                      <a:alpha val="50000"/>
                    </a:prstClr>
                  </a:innerShdw>
                </a:effectLst>
              </a:rPr>
            </a:br>
            <a:r>
              <a:rPr lang="it-IT" altLang="it-IT" sz="3200" b="1" dirty="0">
                <a:effectLst>
                  <a:glow rad="50800">
                    <a:srgbClr val="FFFF00">
                      <a:alpha val="68000"/>
                    </a:srgbClr>
                  </a:glow>
                  <a:innerShdw blurRad="63500" dist="50800" dir="16200000">
                    <a:prstClr val="black">
                      <a:alpha val="50000"/>
                    </a:prstClr>
                  </a:innerShdw>
                </a:effectLst>
                <a:latin typeface="Arial" panose="020B0604020202020204" pitchFamily="34" charset="0"/>
                <a:cs typeface="Arial" panose="020B0604020202020204" pitchFamily="34" charset="0"/>
              </a:rPr>
              <a:t>per</a:t>
            </a:r>
            <a:r>
              <a:rPr lang="it-IT" altLang="it-IT" sz="4800" dirty="0">
                <a:effectLst>
                  <a:glow rad="50800">
                    <a:srgbClr val="FFFF00">
                      <a:alpha val="68000"/>
                    </a:srgbClr>
                  </a:glow>
                  <a:innerShdw blurRad="63500" dist="50800" dir="16200000">
                    <a:prstClr val="black">
                      <a:alpha val="50000"/>
                    </a:prstClr>
                  </a:innerShdw>
                </a:effectLst>
              </a:rPr>
              <a:t> </a:t>
            </a:r>
            <a:r>
              <a:rPr lang="it-IT" altLang="it-IT" sz="9600" b="1" dirty="0">
                <a:solidFill>
                  <a:srgbClr val="009900"/>
                </a:solidFill>
                <a:effectLst>
                  <a:glow rad="50800">
                    <a:srgbClr val="FFFF00">
                      <a:alpha val="68000"/>
                    </a:srgbClr>
                  </a:glow>
                  <a:innerShdw blurRad="63500" dist="50800" dir="16200000">
                    <a:prstClr val="black">
                      <a:alpha val="50000"/>
                    </a:prstClr>
                  </a:innerShdw>
                </a:effectLst>
                <a:latin typeface="Edwardian Script ITC" panose="030303020407070D0804" pitchFamily="66" charset="0"/>
              </a:rPr>
              <a:t>R</a:t>
            </a:r>
            <a:r>
              <a:rPr lang="it-IT" altLang="it-IT" sz="4800" b="1" i="1" dirty="0">
                <a:solidFill>
                  <a:srgbClr val="009900"/>
                </a:solidFill>
                <a:effectLst>
                  <a:glow rad="50800">
                    <a:srgbClr val="FFFF00">
                      <a:alpha val="68000"/>
                    </a:srgbClr>
                  </a:glow>
                  <a:innerShdw blurRad="63500" dist="50800" dir="16200000">
                    <a:prstClr val="black">
                      <a:alpha val="50000"/>
                    </a:prstClr>
                  </a:innerShdw>
                </a:effectLst>
              </a:rPr>
              <a:t>iuscire</a:t>
            </a:r>
          </a:p>
        </p:txBody>
      </p:sp>
      <p:pic>
        <p:nvPicPr>
          <p:cNvPr id="4" name="Picture 15">
            <a:extLst>
              <a:ext uri="{FF2B5EF4-FFF2-40B4-BE49-F238E27FC236}">
                <a16:creationId xmlns:a16="http://schemas.microsoft.com/office/drawing/2014/main" id="{E8546616-5153-C80D-BF2D-804407AAB05F}"/>
              </a:ext>
            </a:extLst>
          </p:cNvPr>
          <p:cNvPicPr>
            <a:picLocks noChangeAspect="1" noChangeArrowheads="1"/>
          </p:cNvPicPr>
          <p:nvPr/>
        </p:nvPicPr>
        <p:blipFill>
          <a:blip r:embed="rId2">
            <a:alphaModFix amt="70000"/>
            <a:extLst>
              <a:ext uri="{BEBA8EAE-BF5A-486C-A8C5-ECC9F3942E4B}">
                <a14:imgProps xmlns:a14="http://schemas.microsoft.com/office/drawing/2010/main">
                  <a14:imgLayer r:embed="rId3">
                    <a14:imgEffect>
                      <a14:backgroundRemoval t="2113" b="97653" l="2489" r="97059">
                        <a14:foregroundMark x1="2036" y1="39671" x2="7692" y2="75352"/>
                        <a14:foregroundMark x1="7692" y1="75352" x2="19910" y2="88967"/>
                        <a14:foregroundMark x1="19910" y1="88967" x2="87330" y2="91784"/>
                        <a14:foregroundMark x1="87330" y1="91784" x2="97511" y2="47183"/>
                        <a14:foregroundMark x1="97511" y1="47183" x2="96154" y2="43897"/>
                        <a14:foregroundMark x1="37783" y1="6808" x2="49321" y2="6103"/>
                        <a14:foregroundMark x1="49321" y1="6103" x2="44344" y2="19953"/>
                        <a14:foregroundMark x1="44344" y1="19953" x2="45023" y2="27700"/>
                        <a14:foregroundMark x1="58145" y1="64554" x2="45023" y2="90141"/>
                        <a14:foregroundMark x1="45023" y1="90141" x2="24993" y2="92498"/>
                        <a14:foregroundMark x1="86916" y1="97487" x2="87349" y2="97519"/>
                        <a14:foregroundMark x1="34644" y1="93586" x2="73270" y2="96468"/>
                        <a14:foregroundMark x1="4072" y1="38732" x2="2623" y2="87064"/>
                        <a14:foregroundMark x1="4299" y1="36385" x2="4299" y2="40141"/>
                        <a14:foregroundMark x1="38009" y1="2113" x2="42534" y2="2113"/>
                        <a14:foregroundMark x1="16742" y1="25587" x2="16290" y2="28638"/>
                        <a14:backgroundMark x1="10407" y1="50704" x2="10407" y2="51643"/>
                        <a14:backgroundMark x1="679" y1="88498" x2="9050" y2="98592"/>
                        <a14:backgroundMark x1="9050" y1="98592" x2="9502" y2="98826"/>
                        <a14:backgroundMark x1="99321" y1="84038" x2="92986" y2="96479"/>
                        <a14:backgroundMark x1="92986" y1="96479" x2="89140" y2="99296"/>
                        <a14:backgroundMark x1="87330" y1="98122" x2="75113" y2="99296"/>
                        <a14:backgroundMark x1="11538" y1="95775" x2="42760" y2="99296"/>
                      </a14:backgroundRemoval>
                    </a14:imgEffect>
                  </a14:imgLayer>
                </a14:imgProps>
              </a:ext>
              <a:ext uri="{28A0092B-C50C-407E-A947-70E740481C1C}">
                <a14:useLocalDpi xmlns:a14="http://schemas.microsoft.com/office/drawing/2010/main" val="0"/>
              </a:ext>
            </a:extLst>
          </a:blip>
          <a:srcRect/>
          <a:stretch>
            <a:fillRect/>
          </a:stretch>
        </p:blipFill>
        <p:spPr>
          <a:xfrm>
            <a:off x="6320546" y="0"/>
            <a:ext cx="4213225" cy="4060825"/>
          </a:xfrm>
          <a:prstGeom prst="rect">
            <a:avLst/>
          </a:prstGeom>
          <a:noFill/>
          <a:ln/>
        </p:spPr>
      </p:pic>
      <p:pic>
        <p:nvPicPr>
          <p:cNvPr id="5" name="Picture 2">
            <a:extLst>
              <a:ext uri="{FF2B5EF4-FFF2-40B4-BE49-F238E27FC236}">
                <a16:creationId xmlns:a16="http://schemas.microsoft.com/office/drawing/2014/main" id="{04EB8E04-0FBF-3225-8EBD-B0D33C940E06}"/>
              </a:ext>
            </a:extLst>
          </p:cNvPr>
          <p:cNvPicPr>
            <a:picLocks noChangeAspect="1" noChangeArrowheads="1"/>
          </p:cNvPicPr>
          <p:nvPr/>
        </p:nvPicPr>
        <p:blipFill rotWithShape="1">
          <a:blip r:embed="rId4" cstate="screen">
            <a:extLst>
              <a:ext uri="{BEBA8EAE-BF5A-486C-A8C5-ECC9F3942E4B}">
                <a14:imgProps xmlns:a14="http://schemas.microsoft.com/office/drawing/2010/main">
                  <a14:imgLayer r:embed="rId5">
                    <a14:imgEffect>
                      <a14:backgroundRemoval t="3329" b="92277" l="1105" r="99862">
                        <a14:foregroundMark x1="65884" y1="3329" x2="64641" y2="8921"/>
                        <a14:foregroundMark x1="10635" y1="32091" x2="10912" y2="37683"/>
                        <a14:foregroundMark x1="3177" y1="32357" x2="4006" y2="34887"/>
                        <a14:foregroundMark x1="3315" y1="37150" x2="3729" y2="37417"/>
                        <a14:foregroundMark x1="2072" y1="35952" x2="5663" y2="38748"/>
                        <a14:foregroundMark x1="1657" y1="28362" x2="3177" y2="29427"/>
                        <a14:foregroundMark x1="3315" y1="26232" x2="5249" y2="28096"/>
                        <a14:foregroundMark x1="14641" y1="30759" x2="16713" y2="33822"/>
                        <a14:foregroundMark x1="90884" y1="69640" x2="90884" y2="79361"/>
                        <a14:foregroundMark x1="95580" y1="79627" x2="95718" y2="81225"/>
                        <a14:foregroundMark x1="9807" y1="92277" x2="62983" y2="88815"/>
                        <a14:foregroundMark x1="8011" y1="89081" x2="27624" y2="89081"/>
                        <a14:foregroundMark x1="6768" y1="88815" x2="16022" y2="88815"/>
                        <a14:foregroundMark x1="31768" y1="85353" x2="60083" y2="86418"/>
                        <a14:foregroundMark x1="60912" y1="91611" x2="87431" y2="86418"/>
                        <a14:foregroundMark x1="84254" y1="90013" x2="98343" y2="87084"/>
                        <a14:foregroundMark x1="97790" y1="81891" x2="98619" y2="86418"/>
                        <a14:foregroundMark x1="95442" y1="78695" x2="99862" y2="81225"/>
                      </a14:backgroundRemoval>
                    </a14:imgEffect>
                  </a14:imgLayer>
                </a14:imgProps>
              </a:ext>
              <a:ext uri="{28A0092B-C50C-407E-A947-70E740481C1C}">
                <a14:useLocalDpi xmlns:a14="http://schemas.microsoft.com/office/drawing/2010/main"/>
              </a:ext>
            </a:extLst>
          </a:blip>
          <a:srcRect/>
          <a:stretch/>
        </p:blipFill>
        <p:spPr bwMode="auto">
          <a:xfrm>
            <a:off x="7977353" y="3803463"/>
            <a:ext cx="3057830" cy="3174436"/>
          </a:xfrm>
          <a:prstGeom prst="rect">
            <a:avLst/>
          </a:prstGeom>
          <a:noFill/>
          <a:extLst>
            <a:ext uri="{909E8E84-426E-40DD-AFC4-6F175D3DCCD1}">
              <a14:hiddenFill xmlns:a14="http://schemas.microsoft.com/office/drawing/2010/main">
                <a:solidFill>
                  <a:srgbClr val="FFFFFF"/>
                </a:solidFill>
              </a14:hiddenFill>
            </a:ext>
          </a:extLst>
        </p:spPr>
      </p:pic>
      <p:pic>
        <p:nvPicPr>
          <p:cNvPr id="8" name="Immagine 7" descr="Immagine che contiene testo&#10;&#10;Descrizione generata automaticamente">
            <a:extLst>
              <a:ext uri="{FF2B5EF4-FFF2-40B4-BE49-F238E27FC236}">
                <a16:creationId xmlns:a16="http://schemas.microsoft.com/office/drawing/2014/main" id="{64812651-6F40-1B1D-D96C-7D194AB4A61D}"/>
              </a:ext>
            </a:extLst>
          </p:cNvPr>
          <p:cNvPicPr>
            <a:picLocks noChangeAspect="1"/>
          </p:cNvPicPr>
          <p:nvPr/>
        </p:nvPicPr>
        <p:blipFill>
          <a:blip r:embed="rId6">
            <a:alphaModFix amt="50000"/>
            <a:extLst>
              <a:ext uri="{BEBA8EAE-BF5A-486C-A8C5-ECC9F3942E4B}">
                <a14:imgProps xmlns:a14="http://schemas.microsoft.com/office/drawing/2010/main">
                  <a14:imgLayer r:embed="rId7">
                    <a14:imgEffect>
                      <a14:backgroundRemoval t="10000" b="90000" l="10000" r="90000">
                        <a14:foregroundMark x1="40750" y1="21555" x2="36500" y2="23852"/>
                        <a14:foregroundMark x1="54500" y1="21025" x2="62000" y2="23145"/>
                        <a14:foregroundMark x1="35750" y1="24558" x2="23250" y2="28622"/>
                        <a14:foregroundMark x1="18250" y1="37986" x2="26000" y2="37986"/>
                        <a14:foregroundMark x1="27000" y1="52120" x2="25250" y2="51767"/>
                        <a14:foregroundMark x1="64500" y1="74912" x2="67250" y2="72792"/>
                        <a14:foregroundMark x1="59000" y1="75795" x2="60250" y2="75088"/>
                        <a14:foregroundMark x1="49750" y1="59364" x2="55000" y2="58657"/>
                        <a14:foregroundMark x1="72500" y1="70495" x2="74750" y2="69081"/>
                        <a14:foregroundMark x1="51500" y1="60777" x2="51500" y2="62898"/>
                        <a14:backgroundMark x1="55500" y1="56890" x2="55500" y2="56890"/>
                        <a14:backgroundMark x1="42500" y1="15901" x2="42750" y2="16431"/>
                        <a14:backgroundMark x1="47000" y1="16784" x2="57250" y2="15901"/>
                      </a14:backgroundRemoval>
                    </a14:imgEffect>
                  </a14:imgLayer>
                </a14:imgProps>
              </a:ext>
              <a:ext uri="{28A0092B-C50C-407E-A947-70E740481C1C}">
                <a14:useLocalDpi xmlns:a14="http://schemas.microsoft.com/office/drawing/2010/main" val="0"/>
              </a:ext>
            </a:extLst>
          </a:blip>
          <a:stretch>
            <a:fillRect/>
          </a:stretch>
        </p:blipFill>
        <p:spPr>
          <a:xfrm>
            <a:off x="-70155" y="2833524"/>
            <a:ext cx="990009" cy="1400862"/>
          </a:xfrm>
          <a:prstGeom prst="rect">
            <a:avLst/>
          </a:prstGeom>
        </p:spPr>
      </p:pic>
      <p:pic>
        <p:nvPicPr>
          <p:cNvPr id="9" name="Immagine 8" descr="Immagine che contiene diagramma&#10;&#10;Descrizione generata automaticamente">
            <a:extLst>
              <a:ext uri="{FF2B5EF4-FFF2-40B4-BE49-F238E27FC236}">
                <a16:creationId xmlns:a16="http://schemas.microsoft.com/office/drawing/2014/main" id="{3327B0D1-BD44-0C40-F533-22FC10225B98}"/>
              </a:ext>
            </a:extLst>
          </p:cNvPr>
          <p:cNvPicPr>
            <a:picLocks noChangeAspect="1"/>
          </p:cNvPicPr>
          <p:nvPr/>
        </p:nvPicPr>
        <p:blipFill>
          <a:blip r:embed="rId8">
            <a:alphaModFix amt="50000"/>
            <a:extLst>
              <a:ext uri="{BEBA8EAE-BF5A-486C-A8C5-ECC9F3942E4B}">
                <a14:imgProps xmlns:a14="http://schemas.microsoft.com/office/drawing/2010/main">
                  <a14:imgLayer r:embed="rId9">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70155" y="4145485"/>
            <a:ext cx="1066031" cy="1508433"/>
          </a:xfrm>
          <a:prstGeom prst="rect">
            <a:avLst/>
          </a:prstGeom>
        </p:spPr>
      </p:pic>
      <p:pic>
        <p:nvPicPr>
          <p:cNvPr id="10" name="Immagine 9" descr="Immagine che contiene logo&#10;&#10;Descrizione generata automaticamente">
            <a:extLst>
              <a:ext uri="{FF2B5EF4-FFF2-40B4-BE49-F238E27FC236}">
                <a16:creationId xmlns:a16="http://schemas.microsoft.com/office/drawing/2014/main" id="{E725DB0D-DB05-66F4-E265-F882FD750E63}"/>
              </a:ext>
            </a:extLst>
          </p:cNvPr>
          <p:cNvPicPr>
            <a:picLocks noChangeAspect="1"/>
          </p:cNvPicPr>
          <p:nvPr/>
        </p:nvPicPr>
        <p:blipFill>
          <a:blip r:embed="rId10">
            <a:alphaModFix amt="50000"/>
            <a:extLst>
              <a:ext uri="{BEBA8EAE-BF5A-486C-A8C5-ECC9F3942E4B}">
                <a14:imgProps xmlns:a14="http://schemas.microsoft.com/office/drawing/2010/main">
                  <a14:imgLayer r:embed="rId11">
                    <a14:imgEffect>
                      <a14:backgroundRemoval t="2581" b="97500" l="6491" r="92568">
                        <a14:foregroundMark x1="63688" y1="8952" x2="63688" y2="8952"/>
                        <a14:foregroundMark x1="63688" y1="8952" x2="29633" y2="12339"/>
                        <a14:foregroundMark x1="44685" y1="4597" x2="62935" y2="7500"/>
                        <a14:foregroundMark x1="76294" y1="25081" x2="92944" y2="23065"/>
                        <a14:foregroundMark x1="39323" y1="34758" x2="64064" y2="47419"/>
                        <a14:foregroundMark x1="56162" y1="29194" x2="60019" y2="29839"/>
                        <a14:foregroundMark x1="26905" y1="82177" x2="67921" y2="88145"/>
                        <a14:foregroundMark x1="34055" y1="95081" x2="66980" y2="89677"/>
                        <a14:foregroundMark x1="42145" y1="97500" x2="64064" y2="97097"/>
                        <a14:foregroundMark x1="21825" y1="80645" x2="41580" y2="77823"/>
                        <a14:foregroundMark x1="19379" y1="72903" x2="38288" y2="75806"/>
                        <a14:foregroundMark x1="19755" y1="79516" x2="25118" y2="87500"/>
                        <a14:foregroundMark x1="79962" y1="18952" x2="88805" y2="23387"/>
                        <a14:foregroundMark x1="9690" y1="25081" x2="6585" y2="28952"/>
                        <a14:foregroundMark x1="49389" y1="2581" x2="53810" y2="7258"/>
                        <a14:foregroundMark x1="76482" y1="41532" x2="69332" y2="50806"/>
                        <a14:foregroundMark x1="18532" y1="79677" x2="26529" y2="87984"/>
                      </a14:backgroundRemoval>
                    </a14:imgEffect>
                  </a14:imgLayer>
                </a14:imgProps>
              </a:ext>
              <a:ext uri="{28A0092B-C50C-407E-A947-70E740481C1C}">
                <a14:useLocalDpi xmlns:a14="http://schemas.microsoft.com/office/drawing/2010/main" val="0"/>
              </a:ext>
            </a:extLst>
          </a:blip>
          <a:stretch>
            <a:fillRect/>
          </a:stretch>
        </p:blipFill>
        <p:spPr>
          <a:xfrm>
            <a:off x="80839" y="1569876"/>
            <a:ext cx="688019" cy="865830"/>
          </a:xfrm>
          <a:prstGeom prst="rect">
            <a:avLst/>
          </a:prstGeom>
        </p:spPr>
      </p:pic>
    </p:spTree>
    <p:extLst>
      <p:ext uri="{BB962C8B-B14F-4D97-AF65-F5344CB8AC3E}">
        <p14:creationId xmlns:p14="http://schemas.microsoft.com/office/powerpoint/2010/main" val="162768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100" fill="hold"/>
                                        <p:tgtEl>
                                          <p:spTgt spid="5"/>
                                        </p:tgtEl>
                                        <p:attrNameLst>
                                          <p:attrName>ppt_x</p:attrName>
                                        </p:attrNameLst>
                                      </p:cBhvr>
                                      <p:tavLst>
                                        <p:tav tm="0">
                                          <p:val>
                                            <p:strVal val="1+#ppt_w/2"/>
                                          </p:val>
                                        </p:tav>
                                        <p:tav tm="100000">
                                          <p:val>
                                            <p:strVal val="#ppt_x"/>
                                          </p:val>
                                        </p:tav>
                                      </p:tavLst>
                                    </p:anim>
                                    <p:anim calcmode="lin" valueType="num">
                                      <p:cBhvr additive="base">
                                        <p:cTn id="8" dur="2100" fill="hold"/>
                                        <p:tgtEl>
                                          <p:spTgt spid="5"/>
                                        </p:tgtEl>
                                        <p:attrNameLst>
                                          <p:attrName>ppt_y</p:attrName>
                                        </p:attrNameLst>
                                      </p:cBhvr>
                                      <p:tavLst>
                                        <p:tav tm="0">
                                          <p:val>
                                            <p:strVal val="#ppt_y"/>
                                          </p:val>
                                        </p:tav>
                                        <p:tav tm="100000">
                                          <p:val>
                                            <p:strVal val="#ppt_y"/>
                                          </p:val>
                                        </p:tav>
                                      </p:tavLst>
                                    </p:anim>
                                  </p:childTnLst>
                                </p:cTn>
                              </p:par>
                              <p:par>
                                <p:cTn id="9" presetID="52" presetClass="entr" presetSubtype="0" fill="hold" nodeType="withEffect">
                                  <p:stCondLst>
                                    <p:cond delay="1700"/>
                                  </p:stCondLst>
                                  <p:childTnLst>
                                    <p:set>
                                      <p:cBhvr>
                                        <p:cTn id="10" dur="1" fill="hold">
                                          <p:stCondLst>
                                            <p:cond delay="0"/>
                                          </p:stCondLst>
                                        </p:cTn>
                                        <p:tgtEl>
                                          <p:spTgt spid="3"/>
                                        </p:tgtEl>
                                        <p:attrNameLst>
                                          <p:attrName>style.visibility</p:attrName>
                                        </p:attrNameLst>
                                      </p:cBhvr>
                                      <p:to>
                                        <p:strVal val="visible"/>
                                      </p:to>
                                    </p:set>
                                    <p:animScale>
                                      <p:cBhvr>
                                        <p:cTn id="11" dur="23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2300" decel="50000" fill="hold">
                                          <p:stCondLst>
                                            <p:cond delay="0"/>
                                          </p:stCondLst>
                                        </p:cTn>
                                        <p:tgtEl>
                                          <p:spTgt spid="3"/>
                                        </p:tgtEl>
                                        <p:attrNameLst>
                                          <p:attrName>ppt_x</p:attrName>
                                          <p:attrName>ppt_y</p:attrName>
                                        </p:attrNameLst>
                                      </p:cBhvr>
                                    </p:animMotion>
                                    <p:animEffect transition="in" filter="fade">
                                      <p:cBhvr>
                                        <p:cTn id="13" dur="2300"/>
                                        <p:tgtEl>
                                          <p:spTgt spid="3"/>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1100"/>
                                        <p:tgtEl>
                                          <p:spTgt spid="6"/>
                                        </p:tgtEl>
                                      </p:cBhvr>
                                    </p:animEffect>
                                  </p:childTnLst>
                                </p:cTn>
                              </p:par>
                              <p:par>
                                <p:cTn id="17" presetID="10" presetClass="entr" presetSubtype="0" fill="hold" grpId="0" nodeType="withEffect">
                                  <p:stCondLst>
                                    <p:cond delay="80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4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grpId="1" nodeType="clickEffect">
                                  <p:stCondLst>
                                    <p:cond delay="0"/>
                                  </p:stCondLst>
                                  <p:iterate type="wd">
                                    <p:tmPct val="50000"/>
                                  </p:iterate>
                                  <p:childTnLst>
                                    <p:set>
                                      <p:cBhvr>
                                        <p:cTn id="23" dur="1" fill="hold">
                                          <p:stCondLst>
                                            <p:cond delay="0"/>
                                          </p:stCondLst>
                                        </p:cTn>
                                        <p:tgtEl>
                                          <p:spTgt spid="2">
                                            <p:txEl>
                                              <p:pRg st="0" end="0"/>
                                            </p:txEl>
                                          </p:spTgt>
                                        </p:tgtEl>
                                        <p:attrNameLst>
                                          <p:attrName>style.visibility</p:attrName>
                                        </p:attrNameLst>
                                      </p:cBhvr>
                                      <p:to>
                                        <p:strVal val="visible"/>
                                      </p:to>
                                    </p:set>
                                    <p:animEffect transition="in" filter="fade">
                                      <p:cBhvr>
                                        <p:cTn id="24" dur="1000"/>
                                        <p:tgtEl>
                                          <p:spTgt spid="2">
                                            <p:txEl>
                                              <p:pRg st="0" end="0"/>
                                            </p:txEl>
                                          </p:spTgt>
                                        </p:tgtEl>
                                      </p:cBhvr>
                                    </p:animEffect>
                                    <p:anim calcmode="lin" valueType="num">
                                      <p:cBhvr>
                                        <p:cTn id="25"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
                                            <p:txEl>
                                              <p:pRg st="0" end="0"/>
                                            </p:txEl>
                                          </p:spTgt>
                                        </p:tgtEl>
                                        <p:attrNameLst>
                                          <p:attrName>ppt_y</p:attrName>
                                        </p:attrNameLst>
                                      </p:cBhvr>
                                      <p:tavLst>
                                        <p:tav tm="0">
                                          <p:val>
                                            <p:strVal val="#ppt_y-.1"/>
                                          </p:val>
                                        </p:tav>
                                        <p:tav tm="100000">
                                          <p:val>
                                            <p:strVal val="#ppt_y"/>
                                          </p:val>
                                        </p:tav>
                                      </p:tavLst>
                                    </p:anim>
                                  </p:childTnLst>
                                </p:cTn>
                              </p:par>
                              <p:par>
                                <p:cTn id="27" presetID="53" presetClass="entr" presetSubtype="16" fill="hold" nodeType="withEffect">
                                  <p:stCondLst>
                                    <p:cond delay="1000"/>
                                  </p:stCondLst>
                                  <p:childTnLst>
                                    <p:set>
                                      <p:cBhvr>
                                        <p:cTn id="28" dur="1" fill="hold">
                                          <p:stCondLst>
                                            <p:cond delay="0"/>
                                          </p:stCondLst>
                                        </p:cTn>
                                        <p:tgtEl>
                                          <p:spTgt spid="4"/>
                                        </p:tgtEl>
                                        <p:attrNameLst>
                                          <p:attrName>style.visibility</p:attrName>
                                        </p:attrNameLst>
                                      </p:cBhvr>
                                      <p:to>
                                        <p:strVal val="visible"/>
                                      </p:to>
                                    </p:set>
                                    <p:anim calcmode="lin" valueType="num">
                                      <p:cBhvr>
                                        <p:cTn id="29" dur="1400" fill="hold"/>
                                        <p:tgtEl>
                                          <p:spTgt spid="4"/>
                                        </p:tgtEl>
                                        <p:attrNameLst>
                                          <p:attrName>ppt_w</p:attrName>
                                        </p:attrNameLst>
                                      </p:cBhvr>
                                      <p:tavLst>
                                        <p:tav tm="0">
                                          <p:val>
                                            <p:fltVal val="0"/>
                                          </p:val>
                                        </p:tav>
                                        <p:tav tm="100000">
                                          <p:val>
                                            <p:strVal val="#ppt_w"/>
                                          </p:val>
                                        </p:tav>
                                      </p:tavLst>
                                    </p:anim>
                                    <p:anim calcmode="lin" valueType="num">
                                      <p:cBhvr>
                                        <p:cTn id="30" dur="1400" fill="hold"/>
                                        <p:tgtEl>
                                          <p:spTgt spid="4"/>
                                        </p:tgtEl>
                                        <p:attrNameLst>
                                          <p:attrName>ppt_h</p:attrName>
                                        </p:attrNameLst>
                                      </p:cBhvr>
                                      <p:tavLst>
                                        <p:tav tm="0">
                                          <p:val>
                                            <p:fltVal val="0"/>
                                          </p:val>
                                        </p:tav>
                                        <p:tav tm="100000">
                                          <p:val>
                                            <p:strVal val="#ppt_h"/>
                                          </p:val>
                                        </p:tav>
                                      </p:tavLst>
                                    </p:anim>
                                    <p:animEffect transition="in" filter="fade">
                                      <p:cBhvr>
                                        <p:cTn id="31" dur="1400"/>
                                        <p:tgtEl>
                                          <p:spTgt spid="4"/>
                                        </p:tgtEl>
                                      </p:cBhvr>
                                    </p:animEffect>
                                  </p:childTnLst>
                                </p:cTn>
                              </p:par>
                            </p:childTnLst>
                          </p:cTn>
                        </p:par>
                        <p:par>
                          <p:cTn id="32" fill="hold">
                            <p:stCondLst>
                              <p:cond delay="2400"/>
                            </p:stCondLst>
                            <p:childTnLst>
                              <p:par>
                                <p:cTn id="33" presetID="42" presetClass="entr" presetSubtype="0" fill="hold" grpId="1" nodeType="afterEffect">
                                  <p:stCondLst>
                                    <p:cond delay="600"/>
                                  </p:stCondLst>
                                  <p:iterate type="wd">
                                    <p:tmPct val="50000"/>
                                  </p:iterate>
                                  <p:childTnLst>
                                    <p:set>
                                      <p:cBhvr>
                                        <p:cTn id="34" dur="1" fill="hold">
                                          <p:stCondLst>
                                            <p:cond delay="0"/>
                                          </p:stCondLst>
                                        </p:cTn>
                                        <p:tgtEl>
                                          <p:spTgt spid="2">
                                            <p:txEl>
                                              <p:pRg st="1" end="1"/>
                                            </p:txEl>
                                          </p:spTgt>
                                        </p:tgtEl>
                                        <p:attrNameLst>
                                          <p:attrName>style.visibility</p:attrName>
                                        </p:attrNameLst>
                                      </p:cBhvr>
                                      <p:to>
                                        <p:strVal val="visible"/>
                                      </p:to>
                                    </p:set>
                                    <p:animEffect transition="in" filter="fade">
                                      <p:cBhvr>
                                        <p:cTn id="35" dur="1000"/>
                                        <p:tgtEl>
                                          <p:spTgt spid="2">
                                            <p:txEl>
                                              <p:pRg st="1" end="1"/>
                                            </p:txEl>
                                          </p:spTgt>
                                        </p:tgtEl>
                                      </p:cBhvr>
                                    </p:animEffect>
                                    <p:anim calcmode="lin" valueType="num">
                                      <p:cBhvr>
                                        <p:cTn id="36"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1" end="1"/>
                                            </p:txEl>
                                          </p:spTgt>
                                        </p:tgtEl>
                                        <p:attrNameLst>
                                          <p:attrName>ppt_y</p:attrName>
                                        </p:attrNameLst>
                                      </p:cBhvr>
                                      <p:tavLst>
                                        <p:tav tm="0">
                                          <p:val>
                                            <p:strVal val="#ppt_y+.1"/>
                                          </p:val>
                                        </p:tav>
                                        <p:tav tm="100000">
                                          <p:val>
                                            <p:strVal val="#ppt_y"/>
                                          </p:val>
                                        </p:tav>
                                      </p:tavLst>
                                    </p:anim>
                                  </p:childTnLst>
                                </p:cTn>
                              </p:par>
                              <p:par>
                                <p:cTn id="38" presetID="6" presetClass="entr" presetSubtype="32" fill="hold" nodeType="withEffect">
                                  <p:stCondLst>
                                    <p:cond delay="600"/>
                                  </p:stCondLst>
                                  <p:childTnLst>
                                    <p:set>
                                      <p:cBhvr>
                                        <p:cTn id="39" dur="1" fill="hold">
                                          <p:stCondLst>
                                            <p:cond delay="0"/>
                                          </p:stCondLst>
                                        </p:cTn>
                                        <p:tgtEl>
                                          <p:spTgt spid="8"/>
                                        </p:tgtEl>
                                        <p:attrNameLst>
                                          <p:attrName>style.visibility</p:attrName>
                                        </p:attrNameLst>
                                      </p:cBhvr>
                                      <p:to>
                                        <p:strVal val="visible"/>
                                      </p:to>
                                    </p:set>
                                    <p:animEffect transition="in" filter="circle(out)">
                                      <p:cBhvr>
                                        <p:cTn id="40" dur="1100"/>
                                        <p:tgtEl>
                                          <p:spTgt spid="8"/>
                                        </p:tgtEl>
                                      </p:cBhvr>
                                    </p:animEffect>
                                  </p:childTnLst>
                                </p:cTn>
                              </p:par>
                              <p:par>
                                <p:cTn id="41" presetID="6" presetClass="entr" presetSubtype="32" fill="hold" nodeType="withEffect">
                                  <p:stCondLst>
                                    <p:cond delay="1400"/>
                                  </p:stCondLst>
                                  <p:childTnLst>
                                    <p:set>
                                      <p:cBhvr>
                                        <p:cTn id="42" dur="1" fill="hold">
                                          <p:stCondLst>
                                            <p:cond delay="0"/>
                                          </p:stCondLst>
                                        </p:cTn>
                                        <p:tgtEl>
                                          <p:spTgt spid="10"/>
                                        </p:tgtEl>
                                        <p:attrNameLst>
                                          <p:attrName>style.visibility</p:attrName>
                                        </p:attrNameLst>
                                      </p:cBhvr>
                                      <p:to>
                                        <p:strVal val="visible"/>
                                      </p:to>
                                    </p:set>
                                    <p:animEffect transition="in" filter="circle(out)">
                                      <p:cBhvr>
                                        <p:cTn id="43" dur="1100"/>
                                        <p:tgtEl>
                                          <p:spTgt spid="10"/>
                                        </p:tgtEl>
                                      </p:cBhvr>
                                    </p:animEffect>
                                  </p:childTnLst>
                                </p:cTn>
                              </p:par>
                              <p:par>
                                <p:cTn id="44" presetID="6" presetClass="entr" presetSubtype="32" fill="hold" nodeType="withEffect">
                                  <p:stCondLst>
                                    <p:cond delay="2100"/>
                                  </p:stCondLst>
                                  <p:childTnLst>
                                    <p:set>
                                      <p:cBhvr>
                                        <p:cTn id="45" dur="1" fill="hold">
                                          <p:stCondLst>
                                            <p:cond delay="0"/>
                                          </p:stCondLst>
                                        </p:cTn>
                                        <p:tgtEl>
                                          <p:spTgt spid="9"/>
                                        </p:tgtEl>
                                        <p:attrNameLst>
                                          <p:attrName>style.visibility</p:attrName>
                                        </p:attrNameLst>
                                      </p:cBhvr>
                                      <p:to>
                                        <p:strVal val="visible"/>
                                      </p:to>
                                    </p:set>
                                    <p:animEffect transition="in" filter="circle(out)">
                                      <p:cBhvr>
                                        <p:cTn id="46" dur="11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p:bldP spid="2" grpId="0" build="allAtOnce"/>
      <p:bldP spid="2" grpId="1" uiExpand="1" build="p"/>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5FC8F823-5CBE-63E2-8D7B-60D9BAE1E0C7}"/>
              </a:ext>
            </a:extLst>
          </p:cNvPr>
          <p:cNvSpPr>
            <a:spLocks noGrp="1"/>
          </p:cNvSpPr>
          <p:nvPr>
            <p:ph type="title"/>
          </p:nvPr>
        </p:nvSpPr>
        <p:spPr>
          <a:xfrm>
            <a:off x="9636392" y="114923"/>
            <a:ext cx="897379" cy="870669"/>
          </a:xfrm>
          <a:prstGeom prst="ellipse">
            <a:avLst/>
          </a:prstGeom>
        </p:spPr>
        <p:txBody>
          <a:bodyPr/>
          <a:lstStyle/>
          <a:p>
            <a:pPr algn="ctr"/>
            <a:r>
              <a:rPr lang="it-IT" dirty="0"/>
              <a:t>3.</a:t>
            </a:r>
          </a:p>
        </p:txBody>
      </p:sp>
      <p:sp>
        <p:nvSpPr>
          <p:cNvPr id="5" name="Segnaposto contenuto 4">
            <a:extLst>
              <a:ext uri="{FF2B5EF4-FFF2-40B4-BE49-F238E27FC236}">
                <a16:creationId xmlns:a16="http://schemas.microsoft.com/office/drawing/2014/main" id="{AA294B89-8B87-4958-98DA-AAA2EA4933E8}"/>
              </a:ext>
            </a:extLst>
          </p:cNvPr>
          <p:cNvSpPr>
            <a:spLocks noGrp="1"/>
          </p:cNvSpPr>
          <p:nvPr>
            <p:ph idx="1"/>
          </p:nvPr>
        </p:nvSpPr>
        <p:spPr>
          <a:xfrm>
            <a:off x="3760529" y="1907638"/>
            <a:ext cx="7039233" cy="4791871"/>
          </a:xfrm>
        </p:spPr>
        <p:txBody>
          <a:bodyPr/>
          <a:lstStyle/>
          <a:p>
            <a:pPr>
              <a:buFontTx/>
              <a:buNone/>
            </a:pPr>
            <a:r>
              <a:rPr lang="it-IT" altLang="it-IT" dirty="0">
                <a:solidFill>
                  <a:srgbClr val="1A1AAC"/>
                </a:solidFill>
                <a:latin typeface="Arial Black" panose="020B0A04020102020204" pitchFamily="34" charset="0"/>
              </a:rPr>
              <a:t>se prima </a:t>
            </a:r>
            <a:r>
              <a:rPr lang="it-IT" altLang="it-IT" dirty="0">
                <a:solidFill>
                  <a:srgbClr val="1A1AAC"/>
                </a:solidFill>
              </a:rPr>
              <a:t>non si ha bene imparato </a:t>
            </a:r>
          </a:p>
          <a:p>
            <a:pPr>
              <a:spcBef>
                <a:spcPct val="0"/>
              </a:spcBef>
              <a:buFontTx/>
              <a:buNone/>
            </a:pPr>
            <a:r>
              <a:rPr lang="it-IT" altLang="it-IT" dirty="0">
                <a:solidFill>
                  <a:srgbClr val="1A1AAC"/>
                </a:solidFill>
              </a:rPr>
              <a:t>ciò che è </a:t>
            </a:r>
            <a:r>
              <a:rPr lang="it-IT" altLang="it-IT" dirty="0">
                <a:solidFill>
                  <a:srgbClr val="1A1AAC"/>
                </a:solidFill>
                <a:latin typeface="Arial Black" panose="020B0A04020102020204" pitchFamily="34" charset="0"/>
              </a:rPr>
              <a:t>antecedente</a:t>
            </a:r>
            <a:r>
              <a:rPr lang="it-IT" altLang="it-IT" dirty="0">
                <a:solidFill>
                  <a:srgbClr val="1A1AAC"/>
                </a:solidFill>
              </a:rPr>
              <a:t>. </a:t>
            </a:r>
            <a:endParaRPr lang="it-IT" altLang="it-IT" i="1" dirty="0">
              <a:solidFill>
                <a:srgbClr val="1A1AAC"/>
              </a:solidFill>
            </a:endParaRPr>
          </a:p>
          <a:p>
            <a:r>
              <a:rPr lang="it-IT" altLang="it-IT" dirty="0"/>
              <a:t>Ogni giorno studiare </a:t>
            </a:r>
            <a:br>
              <a:rPr lang="it-IT" altLang="it-IT" dirty="0"/>
            </a:br>
            <a:r>
              <a:rPr lang="it-IT" altLang="it-IT" dirty="0">
                <a:latin typeface="Arial Black" panose="020B0A04020102020204" pitchFamily="34" charset="0"/>
              </a:rPr>
              <a:t>in modo che resti fissa</a:t>
            </a:r>
            <a:r>
              <a:rPr lang="it-IT" altLang="it-IT" dirty="0"/>
              <a:t> </a:t>
            </a:r>
            <a:br>
              <a:rPr lang="it-IT" altLang="it-IT" dirty="0"/>
            </a:br>
            <a:r>
              <a:rPr lang="it-IT" altLang="it-IT" dirty="0"/>
              <a:t>nella mente la lezione.</a:t>
            </a:r>
          </a:p>
          <a:p>
            <a:r>
              <a:rPr lang="it-IT" altLang="it-IT" dirty="0">
                <a:solidFill>
                  <a:srgbClr val="009900"/>
                </a:solidFill>
              </a:rPr>
              <a:t>Ogni giorno io dico... </a:t>
            </a:r>
            <a:br>
              <a:rPr lang="it-IT" altLang="it-IT" i="1" dirty="0">
                <a:solidFill>
                  <a:srgbClr val="009900"/>
                </a:solidFill>
              </a:rPr>
            </a:br>
            <a:r>
              <a:rPr lang="it-IT" altLang="it-IT" sz="2400" i="1" dirty="0">
                <a:solidFill>
                  <a:schemeClr val="tx1"/>
                </a:solidFill>
              </a:rPr>
              <a:t>perché se oggi trascurate d'imparare, </a:t>
            </a:r>
            <a:br>
              <a:rPr lang="it-IT" altLang="it-IT" i="1" dirty="0"/>
            </a:br>
            <a:r>
              <a:rPr lang="it-IT" altLang="it-IT" sz="2400" dirty="0">
                <a:solidFill>
                  <a:srgbClr val="FF3300"/>
                </a:solidFill>
                <a:latin typeface="Arial Black" panose="020B0A04020102020204" pitchFamily="34" charset="0"/>
              </a:rPr>
              <a:t>domani</a:t>
            </a:r>
            <a:r>
              <a:rPr lang="it-IT" altLang="it-IT" sz="2400" dirty="0"/>
              <a:t> per mettervi a posto </a:t>
            </a:r>
            <a:br>
              <a:rPr lang="it-IT" altLang="it-IT" sz="2400" i="1" dirty="0"/>
            </a:br>
            <a:r>
              <a:rPr lang="it-IT" altLang="it-IT" sz="2400" dirty="0">
                <a:solidFill>
                  <a:srgbClr val="C00000"/>
                </a:solidFill>
                <a:latin typeface="Arial Black" panose="020B0A04020102020204" pitchFamily="34" charset="0"/>
              </a:rPr>
              <a:t>dovrete raddoppiare la fatica.</a:t>
            </a:r>
          </a:p>
        </p:txBody>
      </p:sp>
      <p:pic>
        <p:nvPicPr>
          <p:cNvPr id="2" name="Immagine 1" descr="Immagine che contiene testo&#10;&#10;Descrizione generata automaticamente">
            <a:extLst>
              <a:ext uri="{FF2B5EF4-FFF2-40B4-BE49-F238E27FC236}">
                <a16:creationId xmlns:a16="http://schemas.microsoft.com/office/drawing/2014/main" id="{E309B81E-1737-44D9-37C5-3785B3059F79}"/>
              </a:ext>
            </a:extLst>
          </p:cNvPr>
          <p:cNvPicPr>
            <a:picLocks noChangeAspect="1"/>
          </p:cNvPicPr>
          <p:nvPr/>
        </p:nvPicPr>
        <p:blipFill>
          <a:blip r:embed="rId2">
            <a:alphaModFix amt="50000"/>
            <a:extLst>
              <a:ext uri="{BEBA8EAE-BF5A-486C-A8C5-ECC9F3942E4B}">
                <a14:imgProps xmlns:a14="http://schemas.microsoft.com/office/drawing/2010/main">
                  <a14:imgLayer r:embed="rId3">
                    <a14:imgEffect>
                      <a14:backgroundRemoval t="10000" b="90000" l="10000" r="90000">
                        <a14:foregroundMark x1="40750" y1="21555" x2="36500" y2="23852"/>
                        <a14:foregroundMark x1="54500" y1="21025" x2="62000" y2="23145"/>
                        <a14:foregroundMark x1="35750" y1="24558" x2="23250" y2="28622"/>
                        <a14:foregroundMark x1="18250" y1="37986" x2="26000" y2="37986"/>
                        <a14:foregroundMark x1="27000" y1="52120" x2="25250" y2="51767"/>
                        <a14:foregroundMark x1="64500" y1="74912" x2="67250" y2="72792"/>
                        <a14:foregroundMark x1="59000" y1="75795" x2="60250" y2="75088"/>
                        <a14:foregroundMark x1="49750" y1="59364" x2="55000" y2="58657"/>
                        <a14:foregroundMark x1="72500" y1="70495" x2="74750" y2="69081"/>
                        <a14:foregroundMark x1="51500" y1="60777" x2="51500" y2="62898"/>
                        <a14:backgroundMark x1="55500" y1="56890" x2="55500" y2="56890"/>
                        <a14:backgroundMark x1="42500" y1="15901" x2="42750" y2="16431"/>
                        <a14:backgroundMark x1="47000" y1="16784" x2="57250" y2="15901"/>
                      </a14:backgroundRemoval>
                    </a14:imgEffect>
                  </a14:imgLayer>
                </a14:imgProps>
              </a:ext>
              <a:ext uri="{28A0092B-C50C-407E-A947-70E740481C1C}">
                <a14:useLocalDpi xmlns:a14="http://schemas.microsoft.com/office/drawing/2010/main" val="0"/>
              </a:ext>
            </a:extLst>
          </a:blip>
          <a:stretch>
            <a:fillRect/>
          </a:stretch>
        </p:blipFill>
        <p:spPr>
          <a:xfrm>
            <a:off x="-70155" y="2833524"/>
            <a:ext cx="990009" cy="1400862"/>
          </a:xfrm>
          <a:prstGeom prst="rect">
            <a:avLst/>
          </a:prstGeom>
        </p:spPr>
      </p:pic>
      <p:pic>
        <p:nvPicPr>
          <p:cNvPr id="3" name="Immagine 2" descr="Immagine che contiene diagramma&#10;&#10;Descrizione generata automaticamente">
            <a:extLst>
              <a:ext uri="{FF2B5EF4-FFF2-40B4-BE49-F238E27FC236}">
                <a16:creationId xmlns:a16="http://schemas.microsoft.com/office/drawing/2014/main" id="{2F7513D6-52C5-F614-F45B-F7942688FD89}"/>
              </a:ext>
            </a:extLst>
          </p:cNvPr>
          <p:cNvPicPr>
            <a:picLocks noChangeAspect="1"/>
          </p:cNvPicPr>
          <p:nvPr/>
        </p:nvPicPr>
        <p:blipFill>
          <a:blip r:embed="rId4">
            <a:alphaModFix amt="50000"/>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70155" y="4145485"/>
            <a:ext cx="1066031" cy="1508433"/>
          </a:xfrm>
          <a:prstGeom prst="rect">
            <a:avLst/>
          </a:prstGeom>
        </p:spPr>
      </p:pic>
      <p:pic>
        <p:nvPicPr>
          <p:cNvPr id="7" name="Immagine 6" descr="Immagine che contiene logo&#10;&#10;Descrizione generata automaticamente">
            <a:extLst>
              <a:ext uri="{FF2B5EF4-FFF2-40B4-BE49-F238E27FC236}">
                <a16:creationId xmlns:a16="http://schemas.microsoft.com/office/drawing/2014/main" id="{EE6CFB7A-997E-20A5-D217-25E24657AD29}"/>
              </a:ext>
            </a:extLst>
          </p:cNvPr>
          <p:cNvPicPr>
            <a:picLocks noChangeAspect="1"/>
          </p:cNvPicPr>
          <p:nvPr/>
        </p:nvPicPr>
        <p:blipFill>
          <a:blip r:embed="rId6">
            <a:alphaModFix amt="50000"/>
            <a:extLst>
              <a:ext uri="{BEBA8EAE-BF5A-486C-A8C5-ECC9F3942E4B}">
                <a14:imgProps xmlns:a14="http://schemas.microsoft.com/office/drawing/2010/main">
                  <a14:imgLayer r:embed="rId7">
                    <a14:imgEffect>
                      <a14:backgroundRemoval t="2581" b="97500" l="6491" r="92568">
                        <a14:foregroundMark x1="63688" y1="8952" x2="63688" y2="8952"/>
                        <a14:foregroundMark x1="63688" y1="8952" x2="29633" y2="12339"/>
                        <a14:foregroundMark x1="44685" y1="4597" x2="62935" y2="7500"/>
                        <a14:foregroundMark x1="76294" y1="25081" x2="92944" y2="23065"/>
                        <a14:foregroundMark x1="39323" y1="34758" x2="64064" y2="47419"/>
                        <a14:foregroundMark x1="56162" y1="29194" x2="60019" y2="29839"/>
                        <a14:foregroundMark x1="26905" y1="82177" x2="67921" y2="88145"/>
                        <a14:foregroundMark x1="34055" y1="95081" x2="66980" y2="89677"/>
                        <a14:foregroundMark x1="42145" y1="97500" x2="64064" y2="97097"/>
                        <a14:foregroundMark x1="21825" y1="80645" x2="41580" y2="77823"/>
                        <a14:foregroundMark x1="19379" y1="72903" x2="38288" y2="75806"/>
                        <a14:foregroundMark x1="19755" y1="79516" x2="25118" y2="87500"/>
                        <a14:foregroundMark x1="79962" y1="18952" x2="88805" y2="23387"/>
                        <a14:foregroundMark x1="9690" y1="25081" x2="6585" y2="28952"/>
                        <a14:foregroundMark x1="49389" y1="2581" x2="53810" y2="7258"/>
                        <a14:foregroundMark x1="76482" y1="41532" x2="69332" y2="50806"/>
                        <a14:foregroundMark x1="18532" y1="79677" x2="26529" y2="87984"/>
                      </a14:backgroundRemoval>
                    </a14:imgEffect>
                  </a14:imgLayer>
                </a14:imgProps>
              </a:ext>
              <a:ext uri="{28A0092B-C50C-407E-A947-70E740481C1C}">
                <a14:useLocalDpi xmlns:a14="http://schemas.microsoft.com/office/drawing/2010/main" val="0"/>
              </a:ext>
            </a:extLst>
          </a:blip>
          <a:stretch>
            <a:fillRect/>
          </a:stretch>
        </p:blipFill>
        <p:spPr>
          <a:xfrm>
            <a:off x="80839" y="1722221"/>
            <a:ext cx="688019" cy="865830"/>
          </a:xfrm>
          <a:prstGeom prst="rect">
            <a:avLst/>
          </a:prstGeom>
        </p:spPr>
      </p:pic>
      <p:sp>
        <p:nvSpPr>
          <p:cNvPr id="12" name="Titolo 3">
            <a:extLst>
              <a:ext uri="{FF2B5EF4-FFF2-40B4-BE49-F238E27FC236}">
                <a16:creationId xmlns:a16="http://schemas.microsoft.com/office/drawing/2014/main" id="{22B058B1-C476-4161-B0E9-9BADDCFBB696}"/>
              </a:ext>
            </a:extLst>
          </p:cNvPr>
          <p:cNvSpPr txBox="1">
            <a:spLocks/>
          </p:cNvSpPr>
          <p:nvPr/>
        </p:nvSpPr>
        <p:spPr>
          <a:xfrm>
            <a:off x="-220718" y="-45194"/>
            <a:ext cx="9421132" cy="1355838"/>
          </a:xfrm>
          <a:prstGeom prst="rect">
            <a:avLst/>
          </a:prstGeom>
          <a:noFill/>
        </p:spPr>
        <p:txBody>
          <a:bodyPr tIns="144000" rIns="0" bIns="90000" anchor="ctr" anchorCtr="0"/>
          <a:lstStyle>
            <a:lvl1pPr algn="l" defTabSz="809976" rtl="0" eaLnBrk="1" latinLnBrk="0" hangingPunct="1">
              <a:lnSpc>
                <a:spcPct val="90000"/>
              </a:lnSpc>
              <a:spcBef>
                <a:spcPct val="0"/>
              </a:spcBef>
              <a:buNone/>
              <a:defRPr lang="en-US" sz="3600" kern="1200" spc="30" baseline="0" dirty="0">
                <a:ln>
                  <a:solidFill>
                    <a:srgbClr val="FFFF00"/>
                  </a:solidFill>
                </a:ln>
                <a:solidFill>
                  <a:srgbClr val="FFFF00"/>
                </a:solidFill>
                <a:latin typeface="Copperplate Gothic Bold" panose="020E0705020206020404" pitchFamily="34" charset="0"/>
                <a:ea typeface="+mj-ea"/>
                <a:cs typeface="+mj-cs"/>
              </a:defRPr>
            </a:lvl1pPr>
          </a:lstStyle>
          <a:p>
            <a:pPr algn="r"/>
            <a:r>
              <a:rPr lang="it-IT" dirty="0">
                <a:ln>
                  <a:solidFill>
                    <a:srgbClr val="AF0925"/>
                  </a:solidFill>
                </a:ln>
                <a:solidFill>
                  <a:srgbClr val="AF0925"/>
                </a:solidFill>
                <a:effectLst>
                  <a:glow rad="203200">
                    <a:schemeClr val="bg1">
                      <a:alpha val="63000"/>
                    </a:schemeClr>
                  </a:glow>
                </a:effectLst>
              </a:rPr>
              <a:t>Abituarsi a Non Passare </a:t>
            </a:r>
            <a:br>
              <a:rPr lang="it-IT" dirty="0">
                <a:ln>
                  <a:solidFill>
                    <a:srgbClr val="AF0925"/>
                  </a:solidFill>
                </a:ln>
                <a:solidFill>
                  <a:srgbClr val="AF0925"/>
                </a:solidFill>
                <a:effectLst>
                  <a:glow rad="203200">
                    <a:schemeClr val="bg1">
                      <a:alpha val="63000"/>
                    </a:schemeClr>
                  </a:glow>
                </a:effectLst>
              </a:rPr>
            </a:br>
            <a:r>
              <a:rPr lang="it-IT" dirty="0">
                <a:ln>
                  <a:solidFill>
                    <a:srgbClr val="AF0925"/>
                  </a:solidFill>
                </a:ln>
                <a:solidFill>
                  <a:srgbClr val="AF0925"/>
                </a:solidFill>
                <a:effectLst>
                  <a:glow rad="203200">
                    <a:schemeClr val="bg1">
                      <a:alpha val="63000"/>
                    </a:schemeClr>
                  </a:glow>
                </a:effectLst>
              </a:rPr>
              <a:t>	da un Argomento all'Altro</a:t>
            </a:r>
          </a:p>
        </p:txBody>
      </p:sp>
      <p:pic>
        <p:nvPicPr>
          <p:cNvPr id="13" name="Picture 9">
            <a:extLst>
              <a:ext uri="{FF2B5EF4-FFF2-40B4-BE49-F238E27FC236}">
                <a16:creationId xmlns:a16="http://schemas.microsoft.com/office/drawing/2014/main" id="{A4569E7E-011F-F4AA-8BF8-936603F36D8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p:blipFill>
        <p:spPr>
          <a:xfrm>
            <a:off x="824447" y="2010370"/>
            <a:ext cx="2749335" cy="1898596"/>
          </a:xfrm>
          <a:prstGeom prst="rect">
            <a:avLst/>
          </a:prstGeom>
          <a:noFill/>
          <a:ln/>
          <a:effectLst>
            <a:reflection stA="44000" endPos="62000" dist="50800" dir="5400000" sy="-100000" algn="bl" rotWithShape="0"/>
          </a:effectLst>
        </p:spPr>
      </p:pic>
    </p:spTree>
    <p:extLst>
      <p:ext uri="{BB962C8B-B14F-4D97-AF65-F5344CB8AC3E}">
        <p14:creationId xmlns:p14="http://schemas.microsoft.com/office/powerpoint/2010/main" val="1612112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100" fill="hold"/>
                                        <p:tgtEl>
                                          <p:spTgt spid="4"/>
                                        </p:tgtEl>
                                        <p:attrNameLst>
                                          <p:attrName>ppt_x</p:attrName>
                                        </p:attrNameLst>
                                      </p:cBhvr>
                                      <p:tavLst>
                                        <p:tav tm="0">
                                          <p:val>
                                            <p:strVal val="1+#ppt_w/2"/>
                                          </p:val>
                                        </p:tav>
                                        <p:tav tm="100000">
                                          <p:val>
                                            <p:strVal val="#ppt_x"/>
                                          </p:val>
                                        </p:tav>
                                      </p:tavLst>
                                    </p:anim>
                                    <p:anim calcmode="lin" valueType="num">
                                      <p:cBhvr additive="base">
                                        <p:cTn id="8" dur="11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80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100" fill="hold"/>
                                        <p:tgtEl>
                                          <p:spTgt spid="12"/>
                                        </p:tgtEl>
                                        <p:attrNameLst>
                                          <p:attrName>ppt_x</p:attrName>
                                        </p:attrNameLst>
                                      </p:cBhvr>
                                      <p:tavLst>
                                        <p:tav tm="0">
                                          <p:val>
                                            <p:strVal val="0-#ppt_w/2"/>
                                          </p:val>
                                        </p:tav>
                                        <p:tav tm="100000">
                                          <p:val>
                                            <p:strVal val="#ppt_x"/>
                                          </p:val>
                                        </p:tav>
                                      </p:tavLst>
                                    </p:anim>
                                    <p:anim calcmode="lin" valueType="num">
                                      <p:cBhvr additive="base">
                                        <p:cTn id="12" dur="11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4" fill="hold" nodeType="withEffect">
                                  <p:stCondLst>
                                    <p:cond delay="80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400" fill="hold"/>
                                        <p:tgtEl>
                                          <p:spTgt spid="13"/>
                                        </p:tgtEl>
                                        <p:attrNameLst>
                                          <p:attrName>ppt_x</p:attrName>
                                        </p:attrNameLst>
                                      </p:cBhvr>
                                      <p:tavLst>
                                        <p:tav tm="0">
                                          <p:val>
                                            <p:strVal val="#ppt_x"/>
                                          </p:val>
                                        </p:tav>
                                        <p:tav tm="100000">
                                          <p:val>
                                            <p:strVal val="#ppt_x"/>
                                          </p:val>
                                        </p:tav>
                                      </p:tavLst>
                                    </p:anim>
                                    <p:anim calcmode="lin" valueType="num">
                                      <p:cBhvr additive="base">
                                        <p:cTn id="16" dur="1400" fill="hold"/>
                                        <p:tgtEl>
                                          <p:spTgt spid="13"/>
                                        </p:tgtEl>
                                        <p:attrNameLst>
                                          <p:attrName>ppt_y</p:attrName>
                                        </p:attrNameLst>
                                      </p:cBhvr>
                                      <p:tavLst>
                                        <p:tav tm="0">
                                          <p:val>
                                            <p:strVal val="1+#ppt_h/2"/>
                                          </p:val>
                                        </p:tav>
                                        <p:tav tm="100000">
                                          <p:val>
                                            <p:strVal val="#ppt_y"/>
                                          </p:val>
                                        </p:tav>
                                      </p:tavLst>
                                    </p:anim>
                                  </p:childTnLst>
                                </p:cTn>
                              </p:par>
                              <p:par>
                                <p:cTn id="17" presetID="6" presetClass="entr" presetSubtype="32"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circle(out)">
                                      <p:cBhvr>
                                        <p:cTn id="19" dur="1100"/>
                                        <p:tgtEl>
                                          <p:spTgt spid="2"/>
                                        </p:tgtEl>
                                      </p:cBhvr>
                                    </p:animEffect>
                                  </p:childTnLst>
                                </p:cTn>
                              </p:par>
                            </p:childTnLst>
                          </p:cTn>
                        </p:par>
                        <p:par>
                          <p:cTn id="20" fill="hold">
                            <p:stCondLst>
                              <p:cond delay="2200"/>
                            </p:stCondLst>
                            <p:childTnLst>
                              <p:par>
                                <p:cTn id="21" presetID="22" presetClass="entr" presetSubtype="8" fill="hold" grpId="0" nodeType="after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animEffect transition="in" filter="wipe(left)">
                                      <p:cBhvr>
                                        <p:cTn id="23" dur="1300"/>
                                        <p:tgtEl>
                                          <p:spTgt spid="5">
                                            <p:txEl>
                                              <p:pRg st="0" end="0"/>
                                            </p:txEl>
                                          </p:spTgt>
                                        </p:tgtEl>
                                      </p:cBhvr>
                                    </p:animEffect>
                                  </p:childTnLst>
                                </p:cTn>
                              </p:par>
                            </p:childTnLst>
                          </p:cTn>
                        </p:par>
                        <p:par>
                          <p:cTn id="24" fill="hold">
                            <p:stCondLst>
                              <p:cond delay="3500"/>
                            </p:stCondLst>
                            <p:childTnLst>
                              <p:par>
                                <p:cTn id="25" presetID="22" presetClass="entr" presetSubtype="8" fill="hold" grpId="0" nodeType="after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animEffect transition="in" filter="wipe(left)">
                                      <p:cBhvr>
                                        <p:cTn id="27" dur="1300"/>
                                        <p:tgtEl>
                                          <p:spTgt spid="5">
                                            <p:txEl>
                                              <p:pRg st="1" end="1"/>
                                            </p:txEl>
                                          </p:spTgt>
                                        </p:tgtEl>
                                      </p:cBhvr>
                                    </p:animEffect>
                                  </p:childTnLst>
                                </p:cTn>
                              </p:par>
                            </p:childTnLst>
                          </p:cTn>
                        </p:par>
                        <p:par>
                          <p:cTn id="28" fill="hold">
                            <p:stCondLst>
                              <p:cond delay="4800"/>
                            </p:stCondLst>
                            <p:childTnLst>
                              <p:par>
                                <p:cTn id="29" presetID="22" presetClass="entr" presetSubtype="8" fill="hold" grpId="0" nodeType="afterEffect">
                                  <p:stCondLst>
                                    <p:cond delay="0"/>
                                  </p:stCondLst>
                                  <p:childTnLst>
                                    <p:set>
                                      <p:cBhvr>
                                        <p:cTn id="30" dur="1" fill="hold">
                                          <p:stCondLst>
                                            <p:cond delay="0"/>
                                          </p:stCondLst>
                                        </p:cTn>
                                        <p:tgtEl>
                                          <p:spTgt spid="5">
                                            <p:txEl>
                                              <p:pRg st="2" end="2"/>
                                            </p:txEl>
                                          </p:spTgt>
                                        </p:tgtEl>
                                        <p:attrNameLst>
                                          <p:attrName>style.visibility</p:attrName>
                                        </p:attrNameLst>
                                      </p:cBhvr>
                                      <p:to>
                                        <p:strVal val="visible"/>
                                      </p:to>
                                    </p:set>
                                    <p:animEffect transition="in" filter="wipe(left)">
                                      <p:cBhvr>
                                        <p:cTn id="31" dur="1300"/>
                                        <p:tgtEl>
                                          <p:spTgt spid="5">
                                            <p:txEl>
                                              <p:pRg st="2" end="2"/>
                                            </p:txEl>
                                          </p:spTgt>
                                        </p:tgtEl>
                                      </p:cBhvr>
                                    </p:animEffect>
                                  </p:childTnLst>
                                </p:cTn>
                              </p:par>
                            </p:childTnLst>
                          </p:cTn>
                        </p:par>
                        <p:par>
                          <p:cTn id="32" fill="hold">
                            <p:stCondLst>
                              <p:cond delay="6100"/>
                            </p:stCondLst>
                            <p:childTnLst>
                              <p:par>
                                <p:cTn id="33" presetID="22" presetClass="entr" presetSubtype="8" fill="hold" grpId="0" nodeType="afterEffect">
                                  <p:stCondLst>
                                    <p:cond delay="0"/>
                                  </p:stCondLst>
                                  <p:childTnLst>
                                    <p:set>
                                      <p:cBhvr>
                                        <p:cTn id="34" dur="1" fill="hold">
                                          <p:stCondLst>
                                            <p:cond delay="0"/>
                                          </p:stCondLst>
                                        </p:cTn>
                                        <p:tgtEl>
                                          <p:spTgt spid="5">
                                            <p:txEl>
                                              <p:pRg st="3" end="3"/>
                                            </p:txEl>
                                          </p:spTgt>
                                        </p:tgtEl>
                                        <p:attrNameLst>
                                          <p:attrName>style.visibility</p:attrName>
                                        </p:attrNameLst>
                                      </p:cBhvr>
                                      <p:to>
                                        <p:strVal val="visible"/>
                                      </p:to>
                                    </p:set>
                                    <p:animEffect transition="in" filter="wipe(left)">
                                      <p:cBhvr>
                                        <p:cTn id="35" dur="1300"/>
                                        <p:tgtEl>
                                          <p:spTgt spid="5">
                                            <p:txEl>
                                              <p:pRg st="3" end="3"/>
                                            </p:txEl>
                                          </p:spTgt>
                                        </p:tgtEl>
                                      </p:cBhvr>
                                    </p:animEffect>
                                  </p:childTnLst>
                                </p:cTn>
                              </p:par>
                              <p:par>
                                <p:cTn id="36" presetID="6" presetClass="entr" presetSubtype="32" fill="hold" nodeType="with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circle(out)">
                                      <p:cBhvr>
                                        <p:cTn id="38" dur="1100"/>
                                        <p:tgtEl>
                                          <p:spTgt spid="7"/>
                                        </p:tgtEl>
                                      </p:cBhvr>
                                    </p:animEffect>
                                  </p:childTnLst>
                                </p:cTn>
                              </p:par>
                              <p:par>
                                <p:cTn id="39" presetID="6" presetClass="entr" presetSubtype="32" fill="hold" nodeType="with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circle(out)">
                                      <p:cBhvr>
                                        <p:cTn id="41" dur="11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uiExpand="1" build="p"/>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5FC8F823-5CBE-63E2-8D7B-60D9BAE1E0C7}"/>
              </a:ext>
            </a:extLst>
          </p:cNvPr>
          <p:cNvSpPr>
            <a:spLocks noGrp="1"/>
          </p:cNvSpPr>
          <p:nvPr>
            <p:ph type="title"/>
          </p:nvPr>
        </p:nvSpPr>
        <p:spPr>
          <a:xfrm>
            <a:off x="9636392" y="114923"/>
            <a:ext cx="897379" cy="870669"/>
          </a:xfrm>
          <a:prstGeom prst="ellipse">
            <a:avLst/>
          </a:prstGeom>
        </p:spPr>
        <p:txBody>
          <a:bodyPr/>
          <a:lstStyle/>
          <a:p>
            <a:pPr algn="ctr"/>
            <a:r>
              <a:rPr lang="it-IT" dirty="0"/>
              <a:t>3.</a:t>
            </a:r>
          </a:p>
        </p:txBody>
      </p:sp>
      <p:sp>
        <p:nvSpPr>
          <p:cNvPr id="5" name="Segnaposto contenuto 4">
            <a:extLst>
              <a:ext uri="{FF2B5EF4-FFF2-40B4-BE49-F238E27FC236}">
                <a16:creationId xmlns:a16="http://schemas.microsoft.com/office/drawing/2014/main" id="{AA294B89-8B87-4958-98DA-AAA2EA4933E8}"/>
              </a:ext>
            </a:extLst>
          </p:cNvPr>
          <p:cNvSpPr>
            <a:spLocks noGrp="1"/>
          </p:cNvSpPr>
          <p:nvPr>
            <p:ph idx="1"/>
          </p:nvPr>
        </p:nvSpPr>
        <p:spPr>
          <a:xfrm>
            <a:off x="761886" y="2402618"/>
            <a:ext cx="7039233" cy="4791871"/>
          </a:xfrm>
        </p:spPr>
        <p:txBody>
          <a:bodyPr/>
          <a:lstStyle/>
          <a:p>
            <a:pPr>
              <a:buFontTx/>
              <a:buNone/>
            </a:pPr>
            <a:r>
              <a:rPr lang="it-IT" altLang="it-IT" dirty="0">
                <a:solidFill>
                  <a:srgbClr val="1A1AAC"/>
                </a:solidFill>
                <a:latin typeface="Arial Black" panose="020B0A04020102020204" pitchFamily="34" charset="0"/>
              </a:rPr>
              <a:t>se prima </a:t>
            </a:r>
            <a:r>
              <a:rPr lang="it-IT" altLang="it-IT" dirty="0">
                <a:solidFill>
                  <a:srgbClr val="1A1AAC"/>
                </a:solidFill>
              </a:rPr>
              <a:t>non si ha bene imparato </a:t>
            </a:r>
          </a:p>
          <a:p>
            <a:pPr>
              <a:spcBef>
                <a:spcPct val="0"/>
              </a:spcBef>
              <a:buFontTx/>
              <a:buNone/>
            </a:pPr>
            <a:r>
              <a:rPr lang="it-IT" altLang="it-IT" dirty="0">
                <a:solidFill>
                  <a:srgbClr val="1A1AAC"/>
                </a:solidFill>
              </a:rPr>
              <a:t>ciò che è </a:t>
            </a:r>
            <a:r>
              <a:rPr lang="it-IT" altLang="it-IT" dirty="0">
                <a:solidFill>
                  <a:srgbClr val="1A1AAC"/>
                </a:solidFill>
                <a:latin typeface="Arial Black" panose="020B0A04020102020204" pitchFamily="34" charset="0"/>
              </a:rPr>
              <a:t>antecedente</a:t>
            </a:r>
            <a:r>
              <a:rPr lang="it-IT" altLang="it-IT" dirty="0">
                <a:solidFill>
                  <a:srgbClr val="1A1AAC"/>
                </a:solidFill>
              </a:rPr>
              <a:t>. </a:t>
            </a:r>
            <a:endParaRPr lang="it-IT" altLang="it-IT" i="1" dirty="0">
              <a:solidFill>
                <a:srgbClr val="1A1AAC"/>
              </a:solidFill>
            </a:endParaRPr>
          </a:p>
          <a:p>
            <a:r>
              <a:rPr lang="it-IT" altLang="it-IT" dirty="0"/>
              <a:t>per non </a:t>
            </a:r>
            <a:r>
              <a:rPr lang="it-IT" altLang="it-IT" dirty="0">
                <a:latin typeface="Arial Black" panose="020B0A04020102020204" pitchFamily="34" charset="0"/>
              </a:rPr>
              <a:t>usare questa diligenza </a:t>
            </a:r>
            <a:br>
              <a:rPr lang="it-IT" altLang="it-IT" dirty="0"/>
            </a:br>
            <a:r>
              <a:rPr lang="it-IT" altLang="it-IT" dirty="0"/>
              <a:t>che non pochi </a:t>
            </a:r>
          </a:p>
          <a:p>
            <a:pPr lvl="1">
              <a:buClr>
                <a:schemeClr val="accent2">
                  <a:lumMod val="75000"/>
                </a:schemeClr>
              </a:buClr>
              <a:buFont typeface="Wingdings" panose="05000000000000000000" pitchFamily="2" charset="2"/>
              <a:buChar char="§"/>
            </a:pPr>
            <a:r>
              <a:rPr lang="it-IT" altLang="it-IT" dirty="0"/>
              <a:t>hanno </a:t>
            </a:r>
            <a:r>
              <a:rPr lang="it-IT" altLang="it-IT" dirty="0">
                <a:latin typeface="Arial Black" panose="020B0A04020102020204" pitchFamily="34" charset="0"/>
              </a:rPr>
              <a:t>molte lacune </a:t>
            </a:r>
            <a:r>
              <a:rPr lang="it-IT" altLang="it-IT" dirty="0"/>
              <a:t>nella mente, </a:t>
            </a:r>
          </a:p>
          <a:p>
            <a:pPr lvl="1">
              <a:buClr>
                <a:schemeClr val="accent2">
                  <a:lumMod val="75000"/>
                </a:schemeClr>
              </a:buClr>
              <a:buFont typeface="Wingdings" panose="05000000000000000000" pitchFamily="2" charset="2"/>
              <a:buChar char="§"/>
            </a:pPr>
            <a:r>
              <a:rPr lang="it-IT" altLang="it-IT" dirty="0">
                <a:solidFill>
                  <a:srgbClr val="FF0000"/>
                </a:solidFill>
                <a:latin typeface="Arial Black" panose="020B0A04020102020204" pitchFamily="34" charset="0"/>
              </a:rPr>
              <a:t>negli ultimi mesi </a:t>
            </a:r>
            <a:r>
              <a:rPr lang="it-IT" altLang="it-IT" dirty="0"/>
              <a:t>dell'anno scolastico </a:t>
            </a:r>
            <a:br>
              <a:rPr lang="it-IT" altLang="it-IT" dirty="0"/>
            </a:br>
            <a:r>
              <a:rPr lang="it-IT" altLang="it-IT" dirty="0"/>
              <a:t>si ammazzano per studiare, </a:t>
            </a:r>
            <a:br>
              <a:rPr lang="it-IT" altLang="it-IT" dirty="0"/>
            </a:br>
            <a:r>
              <a:rPr lang="it-IT" altLang="it-IT" dirty="0"/>
              <a:t>col </a:t>
            </a:r>
            <a:r>
              <a:rPr lang="it-IT" altLang="it-IT" dirty="0">
                <a:solidFill>
                  <a:srgbClr val="7030A0"/>
                </a:solidFill>
                <a:latin typeface="Arial Black" panose="020B0A04020102020204" pitchFamily="34" charset="0"/>
              </a:rPr>
              <a:t>timore</a:t>
            </a:r>
            <a:r>
              <a:rPr lang="it-IT" altLang="it-IT" dirty="0"/>
              <a:t> di essere bocciati.</a:t>
            </a:r>
          </a:p>
        </p:txBody>
      </p:sp>
      <p:sp>
        <p:nvSpPr>
          <p:cNvPr id="12" name="Titolo 3">
            <a:extLst>
              <a:ext uri="{FF2B5EF4-FFF2-40B4-BE49-F238E27FC236}">
                <a16:creationId xmlns:a16="http://schemas.microsoft.com/office/drawing/2014/main" id="{22B058B1-C476-4161-B0E9-9BADDCFBB696}"/>
              </a:ext>
            </a:extLst>
          </p:cNvPr>
          <p:cNvSpPr txBox="1">
            <a:spLocks/>
          </p:cNvSpPr>
          <p:nvPr/>
        </p:nvSpPr>
        <p:spPr>
          <a:xfrm>
            <a:off x="1066030" y="-177126"/>
            <a:ext cx="8122809" cy="1355838"/>
          </a:xfrm>
          <a:prstGeom prst="rect">
            <a:avLst/>
          </a:prstGeom>
          <a:noFill/>
        </p:spPr>
        <p:txBody>
          <a:bodyPr tIns="144000" rIns="0" bIns="90000" anchor="ctr" anchorCtr="0"/>
          <a:lstStyle>
            <a:lvl1pPr algn="l" defTabSz="809976" rtl="0" eaLnBrk="1" latinLnBrk="0" hangingPunct="1">
              <a:lnSpc>
                <a:spcPct val="90000"/>
              </a:lnSpc>
              <a:spcBef>
                <a:spcPct val="0"/>
              </a:spcBef>
              <a:buNone/>
              <a:defRPr lang="en-US" sz="3600" kern="1200" spc="30" baseline="0" dirty="0">
                <a:ln>
                  <a:solidFill>
                    <a:srgbClr val="FFFF00"/>
                  </a:solidFill>
                </a:ln>
                <a:solidFill>
                  <a:srgbClr val="FFFF00"/>
                </a:solidFill>
                <a:latin typeface="Copperplate Gothic Bold" panose="020E0705020206020404" pitchFamily="34" charset="0"/>
                <a:ea typeface="+mj-ea"/>
                <a:cs typeface="+mj-cs"/>
              </a:defRPr>
            </a:lvl1pPr>
          </a:lstStyle>
          <a:p>
            <a:pPr algn="r"/>
            <a:r>
              <a:rPr lang="it-IT" dirty="0">
                <a:ln>
                  <a:solidFill>
                    <a:srgbClr val="AF0925"/>
                  </a:solidFill>
                </a:ln>
                <a:solidFill>
                  <a:schemeClr val="bg1">
                    <a:lumMod val="50000"/>
                  </a:schemeClr>
                </a:solidFill>
                <a:effectLst>
                  <a:glow rad="203200">
                    <a:schemeClr val="bg1">
                      <a:alpha val="63000"/>
                    </a:schemeClr>
                  </a:glow>
                </a:effectLst>
              </a:rPr>
              <a:t>Abituarsi a Non Passare </a:t>
            </a:r>
            <a:br>
              <a:rPr lang="it-IT" dirty="0">
                <a:ln>
                  <a:solidFill>
                    <a:srgbClr val="AF0925"/>
                  </a:solidFill>
                </a:ln>
                <a:solidFill>
                  <a:schemeClr val="bg1">
                    <a:lumMod val="50000"/>
                  </a:schemeClr>
                </a:solidFill>
                <a:effectLst>
                  <a:glow rad="203200">
                    <a:schemeClr val="bg1">
                      <a:alpha val="63000"/>
                    </a:schemeClr>
                  </a:glow>
                </a:effectLst>
              </a:rPr>
            </a:br>
            <a:r>
              <a:rPr lang="it-IT" dirty="0">
                <a:ln>
                  <a:solidFill>
                    <a:srgbClr val="AF0925"/>
                  </a:solidFill>
                </a:ln>
                <a:solidFill>
                  <a:schemeClr val="bg1">
                    <a:lumMod val="50000"/>
                  </a:schemeClr>
                </a:solidFill>
                <a:effectLst>
                  <a:glow rad="203200">
                    <a:schemeClr val="bg1">
                      <a:alpha val="63000"/>
                    </a:schemeClr>
                  </a:glow>
                </a:effectLst>
              </a:rPr>
              <a:t>	da un Argomento all'Altro</a:t>
            </a:r>
          </a:p>
        </p:txBody>
      </p:sp>
      <p:pic>
        <p:nvPicPr>
          <p:cNvPr id="9" name="Picture 16">
            <a:extLst>
              <a:ext uri="{FF2B5EF4-FFF2-40B4-BE49-F238E27FC236}">
                <a16:creationId xmlns:a16="http://schemas.microsoft.com/office/drawing/2014/main" id="{7B52B7A9-DB9F-024B-AC59-FB681CE2DE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7494281" y="1485900"/>
            <a:ext cx="2590800" cy="1943100"/>
          </a:xfrm>
          <a:prstGeom prst="rect">
            <a:avLst/>
          </a:prstGeom>
          <a:noFill/>
          <a:ln/>
          <a:effectLst>
            <a:reflection stA="44000" endPos="62000" dist="50800" dir="5400000" sy="-100000" algn="bl" rotWithShape="0"/>
          </a:effectLst>
        </p:spPr>
      </p:pic>
      <p:pic>
        <p:nvPicPr>
          <p:cNvPr id="6" name="Immagine 5" descr="Immagine che contiene logo&#10;&#10;Descrizione generata automaticamente">
            <a:extLst>
              <a:ext uri="{FF2B5EF4-FFF2-40B4-BE49-F238E27FC236}">
                <a16:creationId xmlns:a16="http://schemas.microsoft.com/office/drawing/2014/main" id="{FC97DE9D-02CC-3EDF-8B38-9A61199F187B}"/>
              </a:ext>
            </a:extLst>
          </p:cNvPr>
          <p:cNvPicPr>
            <a:picLocks noChangeAspect="1"/>
          </p:cNvPicPr>
          <p:nvPr/>
        </p:nvPicPr>
        <p:blipFill>
          <a:blip r:embed="rId3">
            <a:alphaModFix amt="50000"/>
            <a:extLst>
              <a:ext uri="{BEBA8EAE-BF5A-486C-A8C5-ECC9F3942E4B}">
                <a14:imgProps xmlns:a14="http://schemas.microsoft.com/office/drawing/2010/main">
                  <a14:imgLayer r:embed="rId4">
                    <a14:imgEffect>
                      <a14:backgroundRemoval t="2581" b="97500" l="6491" r="92568">
                        <a14:foregroundMark x1="63688" y1="8952" x2="63688" y2="8952"/>
                        <a14:foregroundMark x1="63688" y1="8952" x2="29633" y2="12339"/>
                        <a14:foregroundMark x1="44685" y1="4597" x2="62935" y2="7500"/>
                        <a14:foregroundMark x1="76294" y1="25081" x2="92944" y2="23065"/>
                        <a14:foregroundMark x1="39323" y1="34758" x2="64064" y2="47419"/>
                        <a14:foregroundMark x1="56162" y1="29194" x2="60019" y2="29839"/>
                        <a14:foregroundMark x1="26905" y1="82177" x2="67921" y2="88145"/>
                        <a14:foregroundMark x1="34055" y1="95081" x2="66980" y2="89677"/>
                        <a14:foregroundMark x1="42145" y1="97500" x2="64064" y2="97097"/>
                        <a14:foregroundMark x1="21825" y1="80645" x2="41580" y2="77823"/>
                        <a14:foregroundMark x1="19379" y1="72903" x2="38288" y2="75806"/>
                        <a14:foregroundMark x1="19755" y1="79516" x2="25118" y2="87500"/>
                        <a14:foregroundMark x1="79962" y1="18952" x2="88805" y2="23387"/>
                        <a14:foregroundMark x1="9690" y1="25081" x2="6585" y2="28952"/>
                        <a14:foregroundMark x1="49389" y1="2581" x2="53810" y2="7258"/>
                        <a14:foregroundMark x1="76482" y1="41532" x2="69332" y2="50806"/>
                        <a14:foregroundMark x1="18532" y1="79677" x2="26529" y2="87984"/>
                      </a14:backgroundRemoval>
                    </a14:imgEffect>
                  </a14:imgLayer>
                </a14:imgProps>
              </a:ext>
              <a:ext uri="{28A0092B-C50C-407E-A947-70E740481C1C}">
                <a14:useLocalDpi xmlns:a14="http://schemas.microsoft.com/office/drawing/2010/main" val="0"/>
              </a:ext>
            </a:extLst>
          </a:blip>
          <a:stretch>
            <a:fillRect/>
          </a:stretch>
        </p:blipFill>
        <p:spPr>
          <a:xfrm>
            <a:off x="71545" y="57145"/>
            <a:ext cx="462953" cy="582598"/>
          </a:xfrm>
          <a:prstGeom prst="rect">
            <a:avLst/>
          </a:prstGeom>
        </p:spPr>
      </p:pic>
    </p:spTree>
    <p:extLst>
      <p:ext uri="{BB962C8B-B14F-4D97-AF65-F5344CB8AC3E}">
        <p14:creationId xmlns:p14="http://schemas.microsoft.com/office/powerpoint/2010/main" val="3691002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100" fill="hold"/>
                                        <p:tgtEl>
                                          <p:spTgt spid="4"/>
                                        </p:tgtEl>
                                        <p:attrNameLst>
                                          <p:attrName>ppt_x</p:attrName>
                                        </p:attrNameLst>
                                      </p:cBhvr>
                                      <p:tavLst>
                                        <p:tav tm="0">
                                          <p:val>
                                            <p:strVal val="1+#ppt_w/2"/>
                                          </p:val>
                                        </p:tav>
                                        <p:tav tm="100000">
                                          <p:val>
                                            <p:strVal val="#ppt_x"/>
                                          </p:val>
                                        </p:tav>
                                      </p:tavLst>
                                    </p:anim>
                                    <p:anim calcmode="lin" valueType="num">
                                      <p:cBhvr additive="base">
                                        <p:cTn id="8" dur="11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80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100" fill="hold"/>
                                        <p:tgtEl>
                                          <p:spTgt spid="12"/>
                                        </p:tgtEl>
                                        <p:attrNameLst>
                                          <p:attrName>ppt_x</p:attrName>
                                        </p:attrNameLst>
                                      </p:cBhvr>
                                      <p:tavLst>
                                        <p:tav tm="0">
                                          <p:val>
                                            <p:strVal val="0-#ppt_w/2"/>
                                          </p:val>
                                        </p:tav>
                                        <p:tav tm="100000">
                                          <p:val>
                                            <p:strVal val="#ppt_x"/>
                                          </p:val>
                                        </p:tav>
                                      </p:tavLst>
                                    </p:anim>
                                    <p:anim calcmode="lin" valueType="num">
                                      <p:cBhvr additive="base">
                                        <p:cTn id="12" dur="11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900"/>
                            </p:stCondLst>
                            <p:childTnLst>
                              <p:par>
                                <p:cTn id="14" presetID="22" presetClass="entr" presetSubtype="8" fill="hold" grpId="0" nodeType="afterEffect">
                                  <p:stCondLst>
                                    <p:cond delay="0"/>
                                  </p:stCondLst>
                                  <p:childTnLst>
                                    <p:set>
                                      <p:cBhvr>
                                        <p:cTn id="15" dur="1" fill="hold">
                                          <p:stCondLst>
                                            <p:cond delay="0"/>
                                          </p:stCondLst>
                                        </p:cTn>
                                        <p:tgtEl>
                                          <p:spTgt spid="5">
                                            <p:txEl>
                                              <p:pRg st="0" end="0"/>
                                            </p:txEl>
                                          </p:spTgt>
                                        </p:tgtEl>
                                        <p:attrNameLst>
                                          <p:attrName>style.visibility</p:attrName>
                                        </p:attrNameLst>
                                      </p:cBhvr>
                                      <p:to>
                                        <p:strVal val="visible"/>
                                      </p:to>
                                    </p:set>
                                    <p:animEffect transition="in" filter="wipe(left)">
                                      <p:cBhvr>
                                        <p:cTn id="16" dur="1300"/>
                                        <p:tgtEl>
                                          <p:spTgt spid="5">
                                            <p:txEl>
                                              <p:pRg st="0" end="0"/>
                                            </p:txEl>
                                          </p:spTgt>
                                        </p:tgtEl>
                                      </p:cBhvr>
                                    </p:animEffect>
                                  </p:childTnLst>
                                </p:cTn>
                              </p:par>
                            </p:childTnLst>
                          </p:cTn>
                        </p:par>
                        <p:par>
                          <p:cTn id="17" fill="hold">
                            <p:stCondLst>
                              <p:cond delay="3200"/>
                            </p:stCondLst>
                            <p:childTnLst>
                              <p:par>
                                <p:cTn id="18" presetID="22" presetClass="entr" presetSubtype="8" fill="hold" grpId="0" nodeType="after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Effect transition="in" filter="wipe(left)">
                                      <p:cBhvr>
                                        <p:cTn id="20" dur="1300"/>
                                        <p:tgtEl>
                                          <p:spTgt spid="5">
                                            <p:txEl>
                                              <p:pRg st="1" end="1"/>
                                            </p:txEl>
                                          </p:spTgt>
                                        </p:tgtEl>
                                      </p:cBhvr>
                                    </p:animEffect>
                                  </p:childTnLst>
                                </p:cTn>
                              </p:par>
                            </p:childTnLst>
                          </p:cTn>
                        </p:par>
                        <p:par>
                          <p:cTn id="21" fill="hold">
                            <p:stCondLst>
                              <p:cond delay="4500"/>
                            </p:stCondLst>
                            <p:childTnLst>
                              <p:par>
                                <p:cTn id="22" presetID="22" presetClass="entr" presetSubtype="8" fill="hold" grpId="0" nodeType="afterEffect">
                                  <p:stCondLst>
                                    <p:cond delay="0"/>
                                  </p:stCondLst>
                                  <p:childTnLst>
                                    <p:set>
                                      <p:cBhvr>
                                        <p:cTn id="23" dur="1" fill="hold">
                                          <p:stCondLst>
                                            <p:cond delay="0"/>
                                          </p:stCondLst>
                                        </p:cTn>
                                        <p:tgtEl>
                                          <p:spTgt spid="5">
                                            <p:txEl>
                                              <p:pRg st="2" end="2"/>
                                            </p:txEl>
                                          </p:spTgt>
                                        </p:tgtEl>
                                        <p:attrNameLst>
                                          <p:attrName>style.visibility</p:attrName>
                                        </p:attrNameLst>
                                      </p:cBhvr>
                                      <p:to>
                                        <p:strVal val="visible"/>
                                      </p:to>
                                    </p:set>
                                    <p:animEffect transition="in" filter="wipe(left)">
                                      <p:cBhvr>
                                        <p:cTn id="24" dur="1300"/>
                                        <p:tgtEl>
                                          <p:spTgt spid="5">
                                            <p:txEl>
                                              <p:pRg st="2" end="2"/>
                                            </p:txEl>
                                          </p:spTgt>
                                        </p:tgtEl>
                                      </p:cBhvr>
                                    </p:animEffect>
                                  </p:childTnLst>
                                </p:cTn>
                              </p:par>
                              <p:par>
                                <p:cTn id="25" presetID="52" presetClass="entr" presetSubtype="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Scale>
                                      <p:cBhvr>
                                        <p:cTn id="27"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1000" decel="50000" fill="hold">
                                          <p:stCondLst>
                                            <p:cond delay="0"/>
                                          </p:stCondLst>
                                        </p:cTn>
                                        <p:tgtEl>
                                          <p:spTgt spid="9"/>
                                        </p:tgtEl>
                                        <p:attrNameLst>
                                          <p:attrName>ppt_x</p:attrName>
                                          <p:attrName>ppt_y</p:attrName>
                                        </p:attrNameLst>
                                      </p:cBhvr>
                                    </p:animMotion>
                                    <p:animEffect transition="in" filter="fade">
                                      <p:cBhvr>
                                        <p:cTn id="29" dur="10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5">
                                            <p:txEl>
                                              <p:pRg st="3" end="3"/>
                                            </p:txEl>
                                          </p:spTgt>
                                        </p:tgtEl>
                                        <p:attrNameLst>
                                          <p:attrName>style.visibility</p:attrName>
                                        </p:attrNameLst>
                                      </p:cBhvr>
                                      <p:to>
                                        <p:strVal val="visible"/>
                                      </p:to>
                                    </p:set>
                                    <p:animEffect transition="in" filter="wipe(left)">
                                      <p:cBhvr>
                                        <p:cTn id="34" dur="1100"/>
                                        <p:tgtEl>
                                          <p:spTgt spid="5">
                                            <p:txEl>
                                              <p:pRg st="3" end="3"/>
                                            </p:txEl>
                                          </p:spTgt>
                                        </p:tgtEl>
                                      </p:cBhvr>
                                    </p:animEffect>
                                  </p:childTnLst>
                                </p:cTn>
                              </p:par>
                              <p:par>
                                <p:cTn id="35" presetID="22" presetClass="entr" presetSubtype="8" fill="hold" nodeType="withEffect">
                                  <p:stCondLst>
                                    <p:cond delay="1300"/>
                                  </p:stCondLst>
                                  <p:childTnLst>
                                    <p:set>
                                      <p:cBhvr>
                                        <p:cTn id="36" dur="1" fill="hold">
                                          <p:stCondLst>
                                            <p:cond delay="0"/>
                                          </p:stCondLst>
                                        </p:cTn>
                                        <p:tgtEl>
                                          <p:spTgt spid="5">
                                            <p:txEl>
                                              <p:pRg st="4" end="4"/>
                                            </p:txEl>
                                          </p:spTgt>
                                        </p:tgtEl>
                                        <p:attrNameLst>
                                          <p:attrName>style.visibility</p:attrName>
                                        </p:attrNameLst>
                                      </p:cBhvr>
                                      <p:to>
                                        <p:strVal val="visible"/>
                                      </p:to>
                                    </p:set>
                                    <p:animEffect transition="in" filter="wipe(left)">
                                      <p:cBhvr>
                                        <p:cTn id="37" dur="1100"/>
                                        <p:tgtEl>
                                          <p:spTgt spid="5">
                                            <p:txEl>
                                              <p:pRg st="4" end="4"/>
                                            </p:txEl>
                                          </p:spTgt>
                                        </p:tgtEl>
                                      </p:cBhvr>
                                    </p:animEffect>
                                  </p:childTnLst>
                                </p:cTn>
                              </p:par>
                              <p:par>
                                <p:cTn id="38" presetID="6" presetClass="entr" presetSubtype="32" fill="hold" nodeType="with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circle(out)">
                                      <p:cBhvr>
                                        <p:cTn id="40" dur="11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uiExpand="1" build="p" bldLvl="2"/>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5FC8F823-5CBE-63E2-8D7B-60D9BAE1E0C7}"/>
              </a:ext>
            </a:extLst>
          </p:cNvPr>
          <p:cNvSpPr>
            <a:spLocks noGrp="1"/>
          </p:cNvSpPr>
          <p:nvPr>
            <p:ph type="title"/>
          </p:nvPr>
        </p:nvSpPr>
        <p:spPr>
          <a:xfrm>
            <a:off x="9636392" y="114923"/>
            <a:ext cx="897379" cy="870669"/>
          </a:xfrm>
          <a:prstGeom prst="ellipse">
            <a:avLst/>
          </a:prstGeom>
        </p:spPr>
        <p:txBody>
          <a:bodyPr/>
          <a:lstStyle/>
          <a:p>
            <a:pPr algn="ctr"/>
            <a:r>
              <a:rPr lang="it-IT" dirty="0"/>
              <a:t>4.</a:t>
            </a:r>
          </a:p>
        </p:txBody>
      </p:sp>
      <p:sp>
        <p:nvSpPr>
          <p:cNvPr id="5" name="Segnaposto contenuto 4">
            <a:extLst>
              <a:ext uri="{FF2B5EF4-FFF2-40B4-BE49-F238E27FC236}">
                <a16:creationId xmlns:a16="http://schemas.microsoft.com/office/drawing/2014/main" id="{AA294B89-8B87-4958-98DA-AAA2EA4933E8}"/>
              </a:ext>
            </a:extLst>
          </p:cNvPr>
          <p:cNvSpPr>
            <a:spLocks noGrp="1"/>
          </p:cNvSpPr>
          <p:nvPr>
            <p:ph idx="1"/>
          </p:nvPr>
        </p:nvSpPr>
        <p:spPr>
          <a:xfrm>
            <a:off x="3760530" y="1951206"/>
            <a:ext cx="7039233" cy="4791871"/>
          </a:xfrm>
        </p:spPr>
        <p:txBody>
          <a:bodyPr/>
          <a:lstStyle/>
          <a:p>
            <a:pPr>
              <a:buFontTx/>
              <a:buNone/>
            </a:pPr>
            <a:r>
              <a:rPr lang="it-IT" altLang="it-IT" sz="2600" dirty="0">
                <a:solidFill>
                  <a:schemeClr val="tx1"/>
                </a:solidFill>
                <a:latin typeface="Arial Black" panose="020B0A04020102020204" pitchFamily="34" charset="0"/>
              </a:rPr>
              <a:t>Ne uccide più la gola che la spada. </a:t>
            </a:r>
          </a:p>
          <a:p>
            <a:r>
              <a:rPr lang="it-IT" altLang="it-IT" dirty="0">
                <a:latin typeface="Arial Black" panose="020B0A04020102020204" pitchFamily="34" charset="0"/>
              </a:rPr>
              <a:t>Volete istruirvi</a:t>
            </a:r>
            <a:r>
              <a:rPr lang="it-IT" altLang="it-IT" dirty="0"/>
              <a:t>? </a:t>
            </a:r>
          </a:p>
          <a:p>
            <a:pPr lvl="1">
              <a:buFont typeface="Wingdings" panose="05000000000000000000" pitchFamily="2" charset="2"/>
              <a:buChar char="§"/>
            </a:pPr>
            <a:r>
              <a:rPr lang="it-IT" altLang="it-IT" dirty="0">
                <a:solidFill>
                  <a:srgbClr val="C00000"/>
                </a:solidFill>
                <a:latin typeface="Arial Black" panose="020B0A04020102020204" pitchFamily="34" charset="0"/>
              </a:rPr>
              <a:t>Non vivete per mangiare: </a:t>
            </a:r>
            <a:br>
              <a:rPr lang="it-IT" altLang="it-IT" dirty="0">
                <a:solidFill>
                  <a:srgbClr val="009900"/>
                </a:solidFill>
                <a:latin typeface="Arial Black" panose="020B0A04020102020204" pitchFamily="34" charset="0"/>
              </a:rPr>
            </a:br>
            <a:r>
              <a:rPr lang="it-IT" altLang="it-IT" dirty="0">
                <a:solidFill>
                  <a:srgbClr val="009900"/>
                </a:solidFill>
                <a:latin typeface="Arial Black" panose="020B0A04020102020204" pitchFamily="34" charset="0"/>
              </a:rPr>
              <a:t>mangiate per vivere.</a:t>
            </a:r>
          </a:p>
          <a:p>
            <a:r>
              <a:rPr lang="it-IT" altLang="it-IT" dirty="0">
                <a:latin typeface="Arial Black" panose="020B0A04020102020204" pitchFamily="34" charset="0"/>
              </a:rPr>
              <a:t>Merenda</a:t>
            </a:r>
            <a:r>
              <a:rPr lang="it-IT" altLang="it-IT" dirty="0"/>
              <a:t> mantenetevi leggeri: </a:t>
            </a:r>
            <a:br>
              <a:rPr lang="it-IT" altLang="it-IT" dirty="0"/>
            </a:br>
            <a:r>
              <a:rPr lang="it-IT" altLang="it-IT" dirty="0">
                <a:solidFill>
                  <a:schemeClr val="tx1"/>
                </a:solidFill>
              </a:rPr>
              <a:t>non lasciatevi tirare dalla gola</a:t>
            </a:r>
            <a:r>
              <a:rPr lang="it-IT" altLang="it-IT" i="1" dirty="0">
                <a:solidFill>
                  <a:schemeClr val="tx1"/>
                </a:solidFill>
              </a:rPr>
              <a:t>.</a:t>
            </a:r>
            <a:endParaRPr lang="it-IT" altLang="it-IT" dirty="0">
              <a:latin typeface="Arial Black" panose="020B0A04020102020204" pitchFamily="34" charset="0"/>
            </a:endParaRPr>
          </a:p>
          <a:p>
            <a:pPr lvl="1">
              <a:buClr>
                <a:schemeClr val="accent2">
                  <a:lumMod val="75000"/>
                </a:schemeClr>
              </a:buClr>
              <a:buFont typeface="Wingdings" panose="05000000000000000000" pitchFamily="2" charset="2"/>
              <a:buChar char="§"/>
            </a:pPr>
            <a:r>
              <a:rPr lang="it-IT" altLang="it-IT" dirty="0"/>
              <a:t>Chi va in scuola o in studio </a:t>
            </a:r>
            <a:br>
              <a:rPr lang="it-IT" altLang="it-IT" dirty="0"/>
            </a:br>
            <a:r>
              <a:rPr lang="it-IT" altLang="it-IT" dirty="0"/>
              <a:t>con </a:t>
            </a:r>
            <a:r>
              <a:rPr lang="it-IT" altLang="it-IT" dirty="0">
                <a:solidFill>
                  <a:srgbClr val="AF0925"/>
                </a:solidFill>
                <a:latin typeface="Arial Black" panose="020B0A04020102020204" pitchFamily="34" charset="0"/>
              </a:rPr>
              <a:t>lo stomaco troppo pieno</a:t>
            </a:r>
            <a:r>
              <a:rPr lang="it-IT" altLang="it-IT" dirty="0"/>
              <a:t>, </a:t>
            </a:r>
          </a:p>
          <a:p>
            <a:pPr marL="536575" lvl="1" indent="0">
              <a:spcBef>
                <a:spcPts val="0"/>
              </a:spcBef>
              <a:buClr>
                <a:schemeClr val="accent2">
                  <a:lumMod val="75000"/>
                </a:schemeClr>
              </a:buClr>
              <a:buNone/>
              <a:tabLst>
                <a:tab pos="893763" algn="l"/>
              </a:tabLst>
            </a:pPr>
            <a:r>
              <a:rPr lang="it-IT" altLang="it-IT" dirty="0"/>
              <a:t>	ben presto resta con la testa grave,</a:t>
            </a:r>
          </a:p>
          <a:p>
            <a:pPr marL="536575" lvl="1" indent="0">
              <a:spcBef>
                <a:spcPts val="0"/>
              </a:spcBef>
              <a:buClr>
                <a:schemeClr val="accent2">
                  <a:lumMod val="75000"/>
                </a:schemeClr>
              </a:buClr>
              <a:buNone/>
              <a:tabLst>
                <a:tab pos="893763" algn="l"/>
              </a:tabLst>
            </a:pPr>
            <a:r>
              <a:rPr lang="it-IT" altLang="it-IT" dirty="0"/>
              <a:t>	indisposto, svogliato, </a:t>
            </a:r>
          </a:p>
          <a:p>
            <a:pPr marL="536575" lvl="1" indent="0">
              <a:spcBef>
                <a:spcPts val="0"/>
              </a:spcBef>
              <a:buClr>
                <a:schemeClr val="accent2">
                  <a:lumMod val="75000"/>
                </a:schemeClr>
              </a:buClr>
              <a:buNone/>
              <a:tabLst>
                <a:tab pos="893763" algn="l"/>
              </a:tabLst>
            </a:pPr>
            <a:r>
              <a:rPr lang="it-IT" altLang="it-IT" dirty="0"/>
              <a:t>	</a:t>
            </a:r>
            <a:r>
              <a:rPr lang="it-IT" altLang="it-IT" dirty="0">
                <a:solidFill>
                  <a:srgbClr val="1A1AAC"/>
                </a:solidFill>
              </a:rPr>
              <a:t>combatte inutilmente il sonno e fa nulla</a:t>
            </a:r>
            <a:r>
              <a:rPr lang="it-IT" altLang="it-IT" dirty="0"/>
              <a:t>.</a:t>
            </a:r>
          </a:p>
        </p:txBody>
      </p:sp>
      <p:pic>
        <p:nvPicPr>
          <p:cNvPr id="2" name="Immagine 1" descr="Immagine che contiene testo&#10;&#10;Descrizione generata automaticamente">
            <a:extLst>
              <a:ext uri="{FF2B5EF4-FFF2-40B4-BE49-F238E27FC236}">
                <a16:creationId xmlns:a16="http://schemas.microsoft.com/office/drawing/2014/main" id="{E309B81E-1737-44D9-37C5-3785B3059F79}"/>
              </a:ext>
            </a:extLst>
          </p:cNvPr>
          <p:cNvPicPr>
            <a:picLocks noChangeAspect="1"/>
          </p:cNvPicPr>
          <p:nvPr/>
        </p:nvPicPr>
        <p:blipFill>
          <a:blip r:embed="rId2">
            <a:alphaModFix amt="50000"/>
            <a:extLst>
              <a:ext uri="{BEBA8EAE-BF5A-486C-A8C5-ECC9F3942E4B}">
                <a14:imgProps xmlns:a14="http://schemas.microsoft.com/office/drawing/2010/main">
                  <a14:imgLayer r:embed="rId3">
                    <a14:imgEffect>
                      <a14:backgroundRemoval t="10000" b="90000" l="10000" r="90000">
                        <a14:foregroundMark x1="40750" y1="21555" x2="36500" y2="23852"/>
                        <a14:foregroundMark x1="54500" y1="21025" x2="62000" y2="23145"/>
                        <a14:foregroundMark x1="35750" y1="24558" x2="23250" y2="28622"/>
                        <a14:foregroundMark x1="18250" y1="37986" x2="26000" y2="37986"/>
                        <a14:foregroundMark x1="27000" y1="52120" x2="25250" y2="51767"/>
                        <a14:foregroundMark x1="64500" y1="74912" x2="67250" y2="72792"/>
                        <a14:foregroundMark x1="59000" y1="75795" x2="60250" y2="75088"/>
                        <a14:foregroundMark x1="49750" y1="59364" x2="55000" y2="58657"/>
                        <a14:foregroundMark x1="72500" y1="70495" x2="74750" y2="69081"/>
                        <a14:foregroundMark x1="51500" y1="60777" x2="51500" y2="62898"/>
                        <a14:backgroundMark x1="55500" y1="56890" x2="55500" y2="56890"/>
                        <a14:backgroundMark x1="42500" y1="15901" x2="42750" y2="16431"/>
                        <a14:backgroundMark x1="47000" y1="16784" x2="57250" y2="15901"/>
                      </a14:backgroundRemoval>
                    </a14:imgEffect>
                  </a14:imgLayer>
                </a14:imgProps>
              </a:ext>
              <a:ext uri="{28A0092B-C50C-407E-A947-70E740481C1C}">
                <a14:useLocalDpi xmlns:a14="http://schemas.microsoft.com/office/drawing/2010/main" val="0"/>
              </a:ext>
            </a:extLst>
          </a:blip>
          <a:stretch>
            <a:fillRect/>
          </a:stretch>
        </p:blipFill>
        <p:spPr>
          <a:xfrm>
            <a:off x="-70155" y="2833524"/>
            <a:ext cx="990009" cy="1400862"/>
          </a:xfrm>
          <a:prstGeom prst="rect">
            <a:avLst/>
          </a:prstGeom>
        </p:spPr>
      </p:pic>
      <p:pic>
        <p:nvPicPr>
          <p:cNvPr id="3" name="Immagine 2" descr="Immagine che contiene diagramma&#10;&#10;Descrizione generata automaticamente">
            <a:extLst>
              <a:ext uri="{FF2B5EF4-FFF2-40B4-BE49-F238E27FC236}">
                <a16:creationId xmlns:a16="http://schemas.microsoft.com/office/drawing/2014/main" id="{2F7513D6-52C5-F614-F45B-F7942688FD89}"/>
              </a:ext>
            </a:extLst>
          </p:cNvPr>
          <p:cNvPicPr>
            <a:picLocks noChangeAspect="1"/>
          </p:cNvPicPr>
          <p:nvPr/>
        </p:nvPicPr>
        <p:blipFill>
          <a:blip r:embed="rId4">
            <a:alphaModFix amt="50000"/>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70155" y="4145485"/>
            <a:ext cx="1066031" cy="1508433"/>
          </a:xfrm>
          <a:prstGeom prst="rect">
            <a:avLst/>
          </a:prstGeom>
        </p:spPr>
      </p:pic>
      <p:pic>
        <p:nvPicPr>
          <p:cNvPr id="7" name="Immagine 6" descr="Immagine che contiene logo&#10;&#10;Descrizione generata automaticamente">
            <a:extLst>
              <a:ext uri="{FF2B5EF4-FFF2-40B4-BE49-F238E27FC236}">
                <a16:creationId xmlns:a16="http://schemas.microsoft.com/office/drawing/2014/main" id="{EE6CFB7A-997E-20A5-D217-25E24657AD29}"/>
              </a:ext>
            </a:extLst>
          </p:cNvPr>
          <p:cNvPicPr>
            <a:picLocks noChangeAspect="1"/>
          </p:cNvPicPr>
          <p:nvPr/>
        </p:nvPicPr>
        <p:blipFill>
          <a:blip r:embed="rId6">
            <a:alphaModFix amt="50000"/>
            <a:extLst>
              <a:ext uri="{BEBA8EAE-BF5A-486C-A8C5-ECC9F3942E4B}">
                <a14:imgProps xmlns:a14="http://schemas.microsoft.com/office/drawing/2010/main">
                  <a14:imgLayer r:embed="rId7">
                    <a14:imgEffect>
                      <a14:backgroundRemoval t="2581" b="97500" l="6491" r="92568">
                        <a14:foregroundMark x1="63688" y1="8952" x2="63688" y2="8952"/>
                        <a14:foregroundMark x1="63688" y1="8952" x2="29633" y2="12339"/>
                        <a14:foregroundMark x1="44685" y1="4597" x2="62935" y2="7500"/>
                        <a14:foregroundMark x1="76294" y1="25081" x2="92944" y2="23065"/>
                        <a14:foregroundMark x1="39323" y1="34758" x2="64064" y2="47419"/>
                        <a14:foregroundMark x1="56162" y1="29194" x2="60019" y2="29839"/>
                        <a14:foregroundMark x1="26905" y1="82177" x2="67921" y2="88145"/>
                        <a14:foregroundMark x1="34055" y1="95081" x2="66980" y2="89677"/>
                        <a14:foregroundMark x1="42145" y1="97500" x2="64064" y2="97097"/>
                        <a14:foregroundMark x1="21825" y1="80645" x2="41580" y2="77823"/>
                        <a14:foregroundMark x1="19379" y1="72903" x2="38288" y2="75806"/>
                        <a14:foregroundMark x1="19755" y1="79516" x2="25118" y2="87500"/>
                        <a14:foregroundMark x1="79962" y1="18952" x2="88805" y2="23387"/>
                        <a14:foregroundMark x1="9690" y1="25081" x2="6585" y2="28952"/>
                        <a14:foregroundMark x1="49389" y1="2581" x2="53810" y2="7258"/>
                        <a14:foregroundMark x1="76482" y1="41532" x2="69332" y2="50806"/>
                        <a14:foregroundMark x1="18532" y1="79677" x2="26529" y2="87984"/>
                      </a14:backgroundRemoval>
                    </a14:imgEffect>
                  </a14:imgLayer>
                </a14:imgProps>
              </a:ext>
              <a:ext uri="{28A0092B-C50C-407E-A947-70E740481C1C}">
                <a14:useLocalDpi xmlns:a14="http://schemas.microsoft.com/office/drawing/2010/main" val="0"/>
              </a:ext>
            </a:extLst>
          </a:blip>
          <a:stretch>
            <a:fillRect/>
          </a:stretch>
        </p:blipFill>
        <p:spPr>
          <a:xfrm>
            <a:off x="80839" y="1722221"/>
            <a:ext cx="688019" cy="865830"/>
          </a:xfrm>
          <a:prstGeom prst="rect">
            <a:avLst/>
          </a:prstGeom>
        </p:spPr>
      </p:pic>
      <p:sp>
        <p:nvSpPr>
          <p:cNvPr id="12" name="Titolo 3">
            <a:extLst>
              <a:ext uri="{FF2B5EF4-FFF2-40B4-BE49-F238E27FC236}">
                <a16:creationId xmlns:a16="http://schemas.microsoft.com/office/drawing/2014/main" id="{22B058B1-C476-4161-B0E9-9BADDCFBB696}"/>
              </a:ext>
            </a:extLst>
          </p:cNvPr>
          <p:cNvSpPr txBox="1">
            <a:spLocks/>
          </p:cNvSpPr>
          <p:nvPr/>
        </p:nvSpPr>
        <p:spPr>
          <a:xfrm>
            <a:off x="-220718" y="-45194"/>
            <a:ext cx="9421132" cy="1355838"/>
          </a:xfrm>
          <a:prstGeom prst="rect">
            <a:avLst/>
          </a:prstGeom>
          <a:noFill/>
        </p:spPr>
        <p:txBody>
          <a:bodyPr tIns="144000" rIns="0" bIns="90000" anchor="ctr" anchorCtr="0"/>
          <a:lstStyle>
            <a:lvl1pPr algn="l" defTabSz="809976" rtl="0" eaLnBrk="1" latinLnBrk="0" hangingPunct="1">
              <a:lnSpc>
                <a:spcPct val="90000"/>
              </a:lnSpc>
              <a:spcBef>
                <a:spcPct val="0"/>
              </a:spcBef>
              <a:buNone/>
              <a:defRPr lang="en-US" sz="3600" kern="1200" spc="30" baseline="0" dirty="0">
                <a:ln>
                  <a:solidFill>
                    <a:srgbClr val="FFFF00"/>
                  </a:solidFill>
                </a:ln>
                <a:solidFill>
                  <a:srgbClr val="FFFF00"/>
                </a:solidFill>
                <a:latin typeface="Copperplate Gothic Bold" panose="020E0705020206020404" pitchFamily="34" charset="0"/>
                <a:ea typeface="+mj-ea"/>
                <a:cs typeface="+mj-cs"/>
              </a:defRPr>
            </a:lvl1pPr>
          </a:lstStyle>
          <a:p>
            <a:pPr algn="r"/>
            <a:r>
              <a:rPr lang="it-IT" dirty="0">
                <a:ln>
                  <a:solidFill>
                    <a:srgbClr val="AF0925"/>
                  </a:solidFill>
                </a:ln>
                <a:solidFill>
                  <a:srgbClr val="AF0925"/>
                </a:solidFill>
                <a:effectLst>
                  <a:glow rad="203200">
                    <a:schemeClr val="bg1">
                      <a:alpha val="63000"/>
                    </a:schemeClr>
                  </a:glow>
                </a:effectLst>
              </a:rPr>
              <a:t>Mangiare </a:t>
            </a:r>
            <a:br>
              <a:rPr lang="it-IT" dirty="0">
                <a:ln>
                  <a:solidFill>
                    <a:srgbClr val="AF0925"/>
                  </a:solidFill>
                </a:ln>
                <a:solidFill>
                  <a:srgbClr val="AF0925"/>
                </a:solidFill>
                <a:effectLst>
                  <a:glow rad="203200">
                    <a:schemeClr val="bg1">
                      <a:alpha val="63000"/>
                    </a:schemeClr>
                  </a:glow>
                </a:effectLst>
              </a:rPr>
            </a:br>
            <a:r>
              <a:rPr lang="it-IT" dirty="0">
                <a:ln>
                  <a:solidFill>
                    <a:srgbClr val="AF0925"/>
                  </a:solidFill>
                </a:ln>
                <a:solidFill>
                  <a:srgbClr val="AF0925"/>
                </a:solidFill>
                <a:effectLst>
                  <a:glow rad="203200">
                    <a:schemeClr val="bg1">
                      <a:alpha val="63000"/>
                    </a:schemeClr>
                  </a:glow>
                </a:effectLst>
              </a:rPr>
              <a:t>a tempo debito</a:t>
            </a:r>
          </a:p>
        </p:txBody>
      </p:sp>
      <p:pic>
        <p:nvPicPr>
          <p:cNvPr id="9" name="Picture 16">
            <a:extLst>
              <a:ext uri="{FF2B5EF4-FFF2-40B4-BE49-F238E27FC236}">
                <a16:creationId xmlns:a16="http://schemas.microsoft.com/office/drawing/2014/main" id="{7B52B7A9-DB9F-024B-AC59-FB681CE2DE6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p:blipFill>
        <p:spPr>
          <a:xfrm>
            <a:off x="1044791" y="2128190"/>
            <a:ext cx="2590800" cy="1935982"/>
          </a:xfrm>
          <a:prstGeom prst="rect">
            <a:avLst/>
          </a:prstGeom>
          <a:noFill/>
          <a:ln/>
          <a:effectLst>
            <a:reflection stA="44000" endPos="62000" dist="50800" dir="5400000" sy="-100000" algn="bl" rotWithShape="0"/>
          </a:effectLst>
        </p:spPr>
      </p:pic>
    </p:spTree>
    <p:extLst>
      <p:ext uri="{BB962C8B-B14F-4D97-AF65-F5344CB8AC3E}">
        <p14:creationId xmlns:p14="http://schemas.microsoft.com/office/powerpoint/2010/main" val="3240680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100" fill="hold"/>
                                        <p:tgtEl>
                                          <p:spTgt spid="4"/>
                                        </p:tgtEl>
                                        <p:attrNameLst>
                                          <p:attrName>ppt_x</p:attrName>
                                        </p:attrNameLst>
                                      </p:cBhvr>
                                      <p:tavLst>
                                        <p:tav tm="0">
                                          <p:val>
                                            <p:strVal val="1+#ppt_w/2"/>
                                          </p:val>
                                        </p:tav>
                                        <p:tav tm="100000">
                                          <p:val>
                                            <p:strVal val="#ppt_x"/>
                                          </p:val>
                                        </p:tav>
                                      </p:tavLst>
                                    </p:anim>
                                    <p:anim calcmode="lin" valueType="num">
                                      <p:cBhvr additive="base">
                                        <p:cTn id="8" dur="11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80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100" fill="hold"/>
                                        <p:tgtEl>
                                          <p:spTgt spid="12"/>
                                        </p:tgtEl>
                                        <p:attrNameLst>
                                          <p:attrName>ppt_x</p:attrName>
                                        </p:attrNameLst>
                                      </p:cBhvr>
                                      <p:tavLst>
                                        <p:tav tm="0">
                                          <p:val>
                                            <p:strVal val="0-#ppt_w/2"/>
                                          </p:val>
                                        </p:tav>
                                        <p:tav tm="100000">
                                          <p:val>
                                            <p:strVal val="#ppt_x"/>
                                          </p:val>
                                        </p:tav>
                                      </p:tavLst>
                                    </p:anim>
                                    <p:anim calcmode="lin" valueType="num">
                                      <p:cBhvr additive="base">
                                        <p:cTn id="12" dur="1100" fill="hold"/>
                                        <p:tgtEl>
                                          <p:spTgt spid="12"/>
                                        </p:tgtEl>
                                        <p:attrNameLst>
                                          <p:attrName>ppt_y</p:attrName>
                                        </p:attrNameLst>
                                      </p:cBhvr>
                                      <p:tavLst>
                                        <p:tav tm="0">
                                          <p:val>
                                            <p:strVal val="#ppt_y"/>
                                          </p:val>
                                        </p:tav>
                                        <p:tav tm="100000">
                                          <p:val>
                                            <p:strVal val="#ppt_y"/>
                                          </p:val>
                                        </p:tav>
                                      </p:tavLst>
                                    </p:anim>
                                  </p:childTnLst>
                                </p:cTn>
                              </p:par>
                              <p:par>
                                <p:cTn id="13" presetID="6" presetClass="entr" presetSubtype="32"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circle(out)">
                                      <p:cBhvr>
                                        <p:cTn id="15" dur="1100"/>
                                        <p:tgtEl>
                                          <p:spTgt spid="2"/>
                                        </p:tgtEl>
                                      </p:cBhvr>
                                    </p:animEffect>
                                  </p:childTnLst>
                                </p:cTn>
                              </p:par>
                            </p:childTnLst>
                          </p:cTn>
                        </p:par>
                        <p:par>
                          <p:cTn id="16" fill="hold">
                            <p:stCondLst>
                              <p:cond delay="1900"/>
                            </p:stCondLst>
                            <p:childTnLst>
                              <p:par>
                                <p:cTn id="17" presetID="22" presetClass="entr" presetSubtype="8" fill="hold" grpId="0" nodeType="after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Effect transition="in" filter="wipe(left)">
                                      <p:cBhvr>
                                        <p:cTn id="19" dur="1300"/>
                                        <p:tgtEl>
                                          <p:spTgt spid="5">
                                            <p:txEl>
                                              <p:pRg st="0" end="0"/>
                                            </p:txEl>
                                          </p:spTgt>
                                        </p:tgtEl>
                                      </p:cBhvr>
                                    </p:animEffect>
                                  </p:childTnLst>
                                </p:cTn>
                              </p:par>
                              <p:par>
                                <p:cTn id="20" presetID="52" presetClass="entr" presetSubtype="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Scale>
                                      <p:cBhvr>
                                        <p:cTn id="22"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1000" decel="50000" fill="hold">
                                          <p:stCondLst>
                                            <p:cond delay="0"/>
                                          </p:stCondLst>
                                        </p:cTn>
                                        <p:tgtEl>
                                          <p:spTgt spid="9"/>
                                        </p:tgtEl>
                                        <p:attrNameLst>
                                          <p:attrName>ppt_x</p:attrName>
                                          <p:attrName>ppt_y</p:attrName>
                                        </p:attrNameLst>
                                      </p:cBhvr>
                                    </p:animMotion>
                                    <p:animEffect transition="in" filter="fade">
                                      <p:cBhvr>
                                        <p:cTn id="24" dur="1000"/>
                                        <p:tgtEl>
                                          <p:spTgt spid="9"/>
                                        </p:tgtEl>
                                      </p:cBhvr>
                                    </p:animEffect>
                                  </p:childTnLst>
                                </p:cTn>
                              </p:par>
                              <p:par>
                                <p:cTn id="25" presetID="6" presetClass="entr" presetSubtype="32"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circle(out)">
                                      <p:cBhvr>
                                        <p:cTn id="27" dur="1100"/>
                                        <p:tgtEl>
                                          <p:spTgt spid="7"/>
                                        </p:tgtEl>
                                      </p:cBhvr>
                                    </p:animEffect>
                                  </p:childTnLst>
                                </p:cTn>
                              </p:par>
                              <p:par>
                                <p:cTn id="28" presetID="6" presetClass="entr" presetSubtype="32" fill="hold" nodeType="with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circle(out)">
                                      <p:cBhvr>
                                        <p:cTn id="30" dur="1100"/>
                                        <p:tgtEl>
                                          <p:spTgt spid="3"/>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5">
                                            <p:txEl>
                                              <p:pRg st="1" end="1"/>
                                            </p:txEl>
                                          </p:spTgt>
                                        </p:tgtEl>
                                        <p:attrNameLst>
                                          <p:attrName>style.visibility</p:attrName>
                                        </p:attrNameLst>
                                      </p:cBhvr>
                                      <p:to>
                                        <p:strVal val="visible"/>
                                      </p:to>
                                    </p:set>
                                    <p:animEffect transition="in" filter="wipe(left)">
                                      <p:cBhvr>
                                        <p:cTn id="35" dur="1100"/>
                                        <p:tgtEl>
                                          <p:spTgt spid="5">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5">
                                            <p:txEl>
                                              <p:pRg st="2" end="2"/>
                                            </p:txEl>
                                          </p:spTgt>
                                        </p:tgtEl>
                                        <p:attrNameLst>
                                          <p:attrName>style.visibility</p:attrName>
                                        </p:attrNameLst>
                                      </p:cBhvr>
                                      <p:to>
                                        <p:strVal val="visible"/>
                                      </p:to>
                                    </p:set>
                                    <p:animEffect transition="in" filter="wipe(left)">
                                      <p:cBhvr>
                                        <p:cTn id="40" dur="1100"/>
                                        <p:tgtEl>
                                          <p:spTgt spid="5">
                                            <p:txEl>
                                              <p:pRg st="2" end="2"/>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5">
                                            <p:txEl>
                                              <p:pRg st="3" end="3"/>
                                            </p:txEl>
                                          </p:spTgt>
                                        </p:tgtEl>
                                        <p:attrNameLst>
                                          <p:attrName>style.visibility</p:attrName>
                                        </p:attrNameLst>
                                      </p:cBhvr>
                                      <p:to>
                                        <p:strVal val="visible"/>
                                      </p:to>
                                    </p:set>
                                    <p:animEffect transition="in" filter="wipe(left)">
                                      <p:cBhvr>
                                        <p:cTn id="45" dur="1100"/>
                                        <p:tgtEl>
                                          <p:spTgt spid="5">
                                            <p:txEl>
                                              <p:pRg st="3" end="3"/>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5">
                                            <p:txEl>
                                              <p:pRg st="4" end="4"/>
                                            </p:txEl>
                                          </p:spTgt>
                                        </p:tgtEl>
                                        <p:attrNameLst>
                                          <p:attrName>style.visibility</p:attrName>
                                        </p:attrNameLst>
                                      </p:cBhvr>
                                      <p:to>
                                        <p:strVal val="visible"/>
                                      </p:to>
                                    </p:set>
                                    <p:animEffect transition="in" filter="wipe(left)">
                                      <p:cBhvr>
                                        <p:cTn id="50" dur="500"/>
                                        <p:tgtEl>
                                          <p:spTgt spid="5">
                                            <p:txEl>
                                              <p:pRg st="4" end="4"/>
                                            </p:txEl>
                                          </p:spTgt>
                                        </p:tgtEl>
                                      </p:cBhvr>
                                    </p:animEffect>
                                  </p:childTnLst>
                                </p:cTn>
                              </p:par>
                              <p:par>
                                <p:cTn id="51" presetID="22" presetClass="entr" presetSubtype="8" fill="hold" nodeType="withEffect">
                                  <p:stCondLst>
                                    <p:cond delay="0"/>
                                  </p:stCondLst>
                                  <p:childTnLst>
                                    <p:set>
                                      <p:cBhvr>
                                        <p:cTn id="52" dur="1" fill="hold">
                                          <p:stCondLst>
                                            <p:cond delay="0"/>
                                          </p:stCondLst>
                                        </p:cTn>
                                        <p:tgtEl>
                                          <p:spTgt spid="5">
                                            <p:txEl>
                                              <p:pRg st="5" end="5"/>
                                            </p:txEl>
                                          </p:spTgt>
                                        </p:tgtEl>
                                        <p:attrNameLst>
                                          <p:attrName>style.visibility</p:attrName>
                                        </p:attrNameLst>
                                      </p:cBhvr>
                                      <p:to>
                                        <p:strVal val="visible"/>
                                      </p:to>
                                    </p:set>
                                    <p:animEffect transition="in" filter="wipe(left)">
                                      <p:cBhvr>
                                        <p:cTn id="53" dur="500"/>
                                        <p:tgtEl>
                                          <p:spTgt spid="5">
                                            <p:txEl>
                                              <p:pRg st="5" end="5"/>
                                            </p:txEl>
                                          </p:spTgt>
                                        </p:tgtEl>
                                      </p:cBhvr>
                                    </p:animEffect>
                                  </p:childTnLst>
                                </p:cTn>
                              </p:par>
                              <p:par>
                                <p:cTn id="54" presetID="22" presetClass="entr" presetSubtype="8" fill="hold" nodeType="withEffect">
                                  <p:stCondLst>
                                    <p:cond delay="0"/>
                                  </p:stCondLst>
                                  <p:childTnLst>
                                    <p:set>
                                      <p:cBhvr>
                                        <p:cTn id="55" dur="1" fill="hold">
                                          <p:stCondLst>
                                            <p:cond delay="0"/>
                                          </p:stCondLst>
                                        </p:cTn>
                                        <p:tgtEl>
                                          <p:spTgt spid="5">
                                            <p:txEl>
                                              <p:pRg st="6" end="6"/>
                                            </p:txEl>
                                          </p:spTgt>
                                        </p:tgtEl>
                                        <p:attrNameLst>
                                          <p:attrName>style.visibility</p:attrName>
                                        </p:attrNameLst>
                                      </p:cBhvr>
                                      <p:to>
                                        <p:strVal val="visible"/>
                                      </p:to>
                                    </p:set>
                                    <p:animEffect transition="in" filter="wipe(left)">
                                      <p:cBhvr>
                                        <p:cTn id="56" dur="500"/>
                                        <p:tgtEl>
                                          <p:spTgt spid="5">
                                            <p:txEl>
                                              <p:pRg st="6" end="6"/>
                                            </p:txEl>
                                          </p:spTgt>
                                        </p:tgtEl>
                                      </p:cBhvr>
                                    </p:animEffect>
                                  </p:childTnLst>
                                </p:cTn>
                              </p:par>
                              <p:par>
                                <p:cTn id="57" presetID="22" presetClass="entr" presetSubtype="8" fill="hold" nodeType="withEffect">
                                  <p:stCondLst>
                                    <p:cond delay="0"/>
                                  </p:stCondLst>
                                  <p:childTnLst>
                                    <p:set>
                                      <p:cBhvr>
                                        <p:cTn id="58" dur="1" fill="hold">
                                          <p:stCondLst>
                                            <p:cond delay="0"/>
                                          </p:stCondLst>
                                        </p:cTn>
                                        <p:tgtEl>
                                          <p:spTgt spid="5">
                                            <p:txEl>
                                              <p:pRg st="7" end="7"/>
                                            </p:txEl>
                                          </p:spTgt>
                                        </p:tgtEl>
                                        <p:attrNameLst>
                                          <p:attrName>style.visibility</p:attrName>
                                        </p:attrNameLst>
                                      </p:cBhvr>
                                      <p:to>
                                        <p:strVal val="visible"/>
                                      </p:to>
                                    </p:set>
                                    <p:animEffect transition="in" filter="wipe(left)">
                                      <p:cBhvr>
                                        <p:cTn id="59"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uiExpand="1" build="p" bldLvl="2"/>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5FC8F823-5CBE-63E2-8D7B-60D9BAE1E0C7}"/>
              </a:ext>
            </a:extLst>
          </p:cNvPr>
          <p:cNvSpPr>
            <a:spLocks noGrp="1"/>
          </p:cNvSpPr>
          <p:nvPr>
            <p:ph type="title"/>
          </p:nvPr>
        </p:nvSpPr>
        <p:spPr>
          <a:xfrm>
            <a:off x="9636392" y="114923"/>
            <a:ext cx="897379" cy="870669"/>
          </a:xfrm>
          <a:prstGeom prst="ellipse">
            <a:avLst/>
          </a:prstGeom>
        </p:spPr>
        <p:txBody>
          <a:bodyPr/>
          <a:lstStyle/>
          <a:p>
            <a:pPr algn="ctr"/>
            <a:r>
              <a:rPr lang="it-IT" dirty="0"/>
              <a:t>5.</a:t>
            </a:r>
          </a:p>
        </p:txBody>
      </p:sp>
      <p:pic>
        <p:nvPicPr>
          <p:cNvPr id="2" name="Immagine 1" descr="Immagine che contiene testo&#10;&#10;Descrizione generata automaticamente">
            <a:extLst>
              <a:ext uri="{FF2B5EF4-FFF2-40B4-BE49-F238E27FC236}">
                <a16:creationId xmlns:a16="http://schemas.microsoft.com/office/drawing/2014/main" id="{E309B81E-1737-44D9-37C5-3785B3059F79}"/>
              </a:ext>
            </a:extLst>
          </p:cNvPr>
          <p:cNvPicPr>
            <a:picLocks noChangeAspect="1"/>
          </p:cNvPicPr>
          <p:nvPr/>
        </p:nvPicPr>
        <p:blipFill>
          <a:blip r:embed="rId2">
            <a:alphaModFix amt="50000"/>
            <a:extLst>
              <a:ext uri="{BEBA8EAE-BF5A-486C-A8C5-ECC9F3942E4B}">
                <a14:imgProps xmlns:a14="http://schemas.microsoft.com/office/drawing/2010/main">
                  <a14:imgLayer r:embed="rId3">
                    <a14:imgEffect>
                      <a14:backgroundRemoval t="10000" b="90000" l="10000" r="90000">
                        <a14:foregroundMark x1="40750" y1="21555" x2="36500" y2="23852"/>
                        <a14:foregroundMark x1="54500" y1="21025" x2="62000" y2="23145"/>
                        <a14:foregroundMark x1="35750" y1="24558" x2="23250" y2="28622"/>
                        <a14:foregroundMark x1="18250" y1="37986" x2="26000" y2="37986"/>
                        <a14:foregroundMark x1="27000" y1="52120" x2="25250" y2="51767"/>
                        <a14:foregroundMark x1="64500" y1="74912" x2="67250" y2="72792"/>
                        <a14:foregroundMark x1="59000" y1="75795" x2="60250" y2="75088"/>
                        <a14:foregroundMark x1="49750" y1="59364" x2="55000" y2="58657"/>
                        <a14:foregroundMark x1="72500" y1="70495" x2="74750" y2="69081"/>
                        <a14:foregroundMark x1="51500" y1="60777" x2="51500" y2="62898"/>
                        <a14:backgroundMark x1="55500" y1="56890" x2="55500" y2="56890"/>
                        <a14:backgroundMark x1="42500" y1="15901" x2="42750" y2="16431"/>
                        <a14:backgroundMark x1="47000" y1="16784" x2="57250" y2="15901"/>
                      </a14:backgroundRemoval>
                    </a14:imgEffect>
                  </a14:imgLayer>
                </a14:imgProps>
              </a:ext>
              <a:ext uri="{28A0092B-C50C-407E-A947-70E740481C1C}">
                <a14:useLocalDpi xmlns:a14="http://schemas.microsoft.com/office/drawing/2010/main" val="0"/>
              </a:ext>
            </a:extLst>
          </a:blip>
          <a:stretch>
            <a:fillRect/>
          </a:stretch>
        </p:blipFill>
        <p:spPr>
          <a:xfrm>
            <a:off x="-70155" y="2833524"/>
            <a:ext cx="990009" cy="1400862"/>
          </a:xfrm>
          <a:prstGeom prst="rect">
            <a:avLst/>
          </a:prstGeom>
        </p:spPr>
      </p:pic>
      <p:pic>
        <p:nvPicPr>
          <p:cNvPr id="3" name="Immagine 2" descr="Immagine che contiene diagramma&#10;&#10;Descrizione generata automaticamente">
            <a:extLst>
              <a:ext uri="{FF2B5EF4-FFF2-40B4-BE49-F238E27FC236}">
                <a16:creationId xmlns:a16="http://schemas.microsoft.com/office/drawing/2014/main" id="{2F7513D6-52C5-F614-F45B-F7942688FD89}"/>
              </a:ext>
            </a:extLst>
          </p:cNvPr>
          <p:cNvPicPr>
            <a:picLocks noChangeAspect="1"/>
          </p:cNvPicPr>
          <p:nvPr/>
        </p:nvPicPr>
        <p:blipFill>
          <a:blip r:embed="rId4">
            <a:alphaModFix amt="50000"/>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70155" y="4145485"/>
            <a:ext cx="1066031" cy="1508433"/>
          </a:xfrm>
          <a:prstGeom prst="rect">
            <a:avLst/>
          </a:prstGeom>
        </p:spPr>
      </p:pic>
      <p:pic>
        <p:nvPicPr>
          <p:cNvPr id="7" name="Immagine 6" descr="Immagine che contiene logo&#10;&#10;Descrizione generata automaticamente">
            <a:extLst>
              <a:ext uri="{FF2B5EF4-FFF2-40B4-BE49-F238E27FC236}">
                <a16:creationId xmlns:a16="http://schemas.microsoft.com/office/drawing/2014/main" id="{EE6CFB7A-997E-20A5-D217-25E24657AD29}"/>
              </a:ext>
            </a:extLst>
          </p:cNvPr>
          <p:cNvPicPr>
            <a:picLocks noChangeAspect="1"/>
          </p:cNvPicPr>
          <p:nvPr/>
        </p:nvPicPr>
        <p:blipFill>
          <a:blip r:embed="rId6">
            <a:alphaModFix amt="50000"/>
            <a:extLst>
              <a:ext uri="{BEBA8EAE-BF5A-486C-A8C5-ECC9F3942E4B}">
                <a14:imgProps xmlns:a14="http://schemas.microsoft.com/office/drawing/2010/main">
                  <a14:imgLayer r:embed="rId7">
                    <a14:imgEffect>
                      <a14:backgroundRemoval t="2581" b="97500" l="6491" r="92568">
                        <a14:foregroundMark x1="63688" y1="8952" x2="63688" y2="8952"/>
                        <a14:foregroundMark x1="63688" y1="8952" x2="29633" y2="12339"/>
                        <a14:foregroundMark x1="44685" y1="4597" x2="62935" y2="7500"/>
                        <a14:foregroundMark x1="76294" y1="25081" x2="92944" y2="23065"/>
                        <a14:foregroundMark x1="39323" y1="34758" x2="64064" y2="47419"/>
                        <a14:foregroundMark x1="56162" y1="29194" x2="60019" y2="29839"/>
                        <a14:foregroundMark x1="26905" y1="82177" x2="67921" y2="88145"/>
                        <a14:foregroundMark x1="34055" y1="95081" x2="66980" y2="89677"/>
                        <a14:foregroundMark x1="42145" y1="97500" x2="64064" y2="97097"/>
                        <a14:foregroundMark x1="21825" y1="80645" x2="41580" y2="77823"/>
                        <a14:foregroundMark x1="19379" y1="72903" x2="38288" y2="75806"/>
                        <a14:foregroundMark x1="19755" y1="79516" x2="25118" y2="87500"/>
                        <a14:foregroundMark x1="79962" y1="18952" x2="88805" y2="23387"/>
                        <a14:foregroundMark x1="9690" y1="25081" x2="6585" y2="28952"/>
                        <a14:foregroundMark x1="49389" y1="2581" x2="53810" y2="7258"/>
                        <a14:foregroundMark x1="76482" y1="41532" x2="69332" y2="50806"/>
                        <a14:foregroundMark x1="18532" y1="79677" x2="26529" y2="87984"/>
                      </a14:backgroundRemoval>
                    </a14:imgEffect>
                  </a14:imgLayer>
                </a14:imgProps>
              </a:ext>
              <a:ext uri="{28A0092B-C50C-407E-A947-70E740481C1C}">
                <a14:useLocalDpi xmlns:a14="http://schemas.microsoft.com/office/drawing/2010/main" val="0"/>
              </a:ext>
            </a:extLst>
          </a:blip>
          <a:stretch>
            <a:fillRect/>
          </a:stretch>
        </p:blipFill>
        <p:spPr>
          <a:xfrm>
            <a:off x="80839" y="1722221"/>
            <a:ext cx="688019" cy="865830"/>
          </a:xfrm>
          <a:prstGeom prst="rect">
            <a:avLst/>
          </a:prstGeom>
        </p:spPr>
      </p:pic>
      <p:sp>
        <p:nvSpPr>
          <p:cNvPr id="12" name="Titolo 3">
            <a:extLst>
              <a:ext uri="{FF2B5EF4-FFF2-40B4-BE49-F238E27FC236}">
                <a16:creationId xmlns:a16="http://schemas.microsoft.com/office/drawing/2014/main" id="{22B058B1-C476-4161-B0E9-9BADDCFBB696}"/>
              </a:ext>
            </a:extLst>
          </p:cNvPr>
          <p:cNvSpPr txBox="1">
            <a:spLocks/>
          </p:cNvSpPr>
          <p:nvPr/>
        </p:nvSpPr>
        <p:spPr>
          <a:xfrm>
            <a:off x="-220718" y="-45194"/>
            <a:ext cx="9421132" cy="1355838"/>
          </a:xfrm>
          <a:prstGeom prst="rect">
            <a:avLst/>
          </a:prstGeom>
          <a:noFill/>
        </p:spPr>
        <p:txBody>
          <a:bodyPr tIns="144000" rIns="0" bIns="90000" anchor="ctr" anchorCtr="0"/>
          <a:lstStyle>
            <a:lvl1pPr algn="l" defTabSz="809976" rtl="0" eaLnBrk="1" latinLnBrk="0" hangingPunct="1">
              <a:lnSpc>
                <a:spcPct val="90000"/>
              </a:lnSpc>
              <a:spcBef>
                <a:spcPct val="0"/>
              </a:spcBef>
              <a:buNone/>
              <a:defRPr lang="en-US" sz="3600" kern="1200" spc="30" baseline="0" dirty="0">
                <a:ln>
                  <a:solidFill>
                    <a:srgbClr val="FFFF00"/>
                  </a:solidFill>
                </a:ln>
                <a:solidFill>
                  <a:srgbClr val="FFFF00"/>
                </a:solidFill>
                <a:latin typeface="Copperplate Gothic Bold" panose="020E0705020206020404" pitchFamily="34" charset="0"/>
                <a:ea typeface="+mj-ea"/>
                <a:cs typeface="+mj-cs"/>
              </a:defRPr>
            </a:lvl1pPr>
          </a:lstStyle>
          <a:p>
            <a:pPr algn="r"/>
            <a:r>
              <a:rPr lang="it-IT" dirty="0">
                <a:ln>
                  <a:solidFill>
                    <a:srgbClr val="AF0925"/>
                  </a:solidFill>
                </a:ln>
                <a:solidFill>
                  <a:srgbClr val="AF0925"/>
                </a:solidFill>
                <a:effectLst>
                  <a:glow rad="203200">
                    <a:schemeClr val="bg1">
                      <a:alpha val="63000"/>
                    </a:schemeClr>
                  </a:glow>
                </a:effectLst>
              </a:rPr>
              <a:t>Frequentare </a:t>
            </a:r>
            <a:br>
              <a:rPr lang="it-IT" dirty="0">
                <a:ln>
                  <a:solidFill>
                    <a:srgbClr val="AF0925"/>
                  </a:solidFill>
                </a:ln>
                <a:solidFill>
                  <a:srgbClr val="AF0925"/>
                </a:solidFill>
                <a:effectLst>
                  <a:glow rad="203200">
                    <a:schemeClr val="bg1">
                      <a:alpha val="63000"/>
                    </a:schemeClr>
                  </a:glow>
                </a:effectLst>
              </a:rPr>
            </a:br>
            <a:r>
              <a:rPr lang="it-IT" dirty="0">
                <a:ln>
                  <a:solidFill>
                    <a:srgbClr val="AF0925"/>
                  </a:solidFill>
                </a:ln>
                <a:solidFill>
                  <a:srgbClr val="AF0925"/>
                </a:solidFill>
                <a:effectLst>
                  <a:glow rad="203200">
                    <a:schemeClr val="bg1">
                      <a:alpha val="63000"/>
                    </a:schemeClr>
                  </a:glow>
                </a:effectLst>
              </a:rPr>
              <a:t>	i compagni diligenti</a:t>
            </a:r>
          </a:p>
        </p:txBody>
      </p:sp>
      <p:pic>
        <p:nvPicPr>
          <p:cNvPr id="9" name="Picture 16">
            <a:extLst>
              <a:ext uri="{FF2B5EF4-FFF2-40B4-BE49-F238E27FC236}">
                <a16:creationId xmlns:a16="http://schemas.microsoft.com/office/drawing/2014/main" id="{7B52B7A9-DB9F-024B-AC59-FB681CE2DE6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p:blipFill>
        <p:spPr>
          <a:xfrm>
            <a:off x="859334" y="1186835"/>
            <a:ext cx="3178274" cy="3178274"/>
          </a:xfrm>
          <a:prstGeom prst="rect">
            <a:avLst/>
          </a:prstGeom>
          <a:noFill/>
          <a:ln/>
          <a:effectLst>
            <a:reflection stA="44000" endPos="62000" dist="50800" dir="5400000" sy="-100000" algn="bl" rotWithShape="0"/>
          </a:effectLst>
        </p:spPr>
      </p:pic>
      <p:sp>
        <p:nvSpPr>
          <p:cNvPr id="5" name="Segnaposto contenuto 4">
            <a:extLst>
              <a:ext uri="{FF2B5EF4-FFF2-40B4-BE49-F238E27FC236}">
                <a16:creationId xmlns:a16="http://schemas.microsoft.com/office/drawing/2014/main" id="{AA294B89-8B87-4958-98DA-AAA2EA4933E8}"/>
              </a:ext>
            </a:extLst>
          </p:cNvPr>
          <p:cNvSpPr>
            <a:spLocks noGrp="1"/>
          </p:cNvSpPr>
          <p:nvPr>
            <p:ph idx="1"/>
          </p:nvPr>
        </p:nvSpPr>
        <p:spPr>
          <a:xfrm>
            <a:off x="3977088" y="1951206"/>
            <a:ext cx="6822675" cy="4791871"/>
          </a:xfrm>
        </p:spPr>
        <p:txBody>
          <a:bodyPr/>
          <a:lstStyle/>
          <a:p>
            <a:r>
              <a:rPr lang="it-IT" altLang="it-IT" dirty="0">
                <a:latin typeface="Arial Black" panose="020B0A04020102020204" pitchFamily="34" charset="0"/>
              </a:rPr>
              <a:t>Avvicinatevi</a:t>
            </a:r>
            <a:r>
              <a:rPr lang="it-IT" altLang="it-IT" dirty="0"/>
              <a:t> </a:t>
            </a:r>
            <a:br>
              <a:rPr lang="it-IT" altLang="it-IT" dirty="0"/>
            </a:br>
            <a:r>
              <a:rPr lang="it-IT" altLang="it-IT" dirty="0"/>
              <a:t>ai compagni più istruiti </a:t>
            </a:r>
          </a:p>
          <a:p>
            <a:r>
              <a:rPr lang="it-IT" altLang="it-IT" dirty="0">
                <a:solidFill>
                  <a:srgbClr val="00863D"/>
                </a:solidFill>
                <a:latin typeface="Arial Black" panose="020B0A04020102020204" pitchFamily="34" charset="0"/>
              </a:rPr>
              <a:t>lasciate</a:t>
            </a:r>
            <a:r>
              <a:rPr lang="it-IT" altLang="it-IT" dirty="0">
                <a:solidFill>
                  <a:srgbClr val="00863D"/>
                </a:solidFill>
              </a:rPr>
              <a:t> la compagnia </a:t>
            </a:r>
            <a:br>
              <a:rPr lang="it-IT" altLang="it-IT" dirty="0">
                <a:solidFill>
                  <a:srgbClr val="00863D"/>
                </a:solidFill>
              </a:rPr>
            </a:br>
            <a:r>
              <a:rPr lang="it-IT" altLang="it-IT" dirty="0">
                <a:solidFill>
                  <a:srgbClr val="00863D"/>
                </a:solidFill>
              </a:rPr>
              <a:t>di certi </a:t>
            </a:r>
            <a:r>
              <a:rPr lang="it-IT" altLang="it-IT" dirty="0">
                <a:solidFill>
                  <a:srgbClr val="00863D"/>
                </a:solidFill>
                <a:latin typeface="Arial Black" panose="020B0A04020102020204" pitchFamily="34" charset="0"/>
              </a:rPr>
              <a:t>fannulloni</a:t>
            </a:r>
            <a:r>
              <a:rPr lang="it-IT" altLang="it-IT" dirty="0">
                <a:solidFill>
                  <a:srgbClr val="00863D"/>
                </a:solidFill>
              </a:rPr>
              <a:t>. </a:t>
            </a:r>
          </a:p>
          <a:p>
            <a:r>
              <a:rPr lang="it-IT" altLang="it-IT" dirty="0"/>
              <a:t>I discorsi </a:t>
            </a:r>
            <a:r>
              <a:rPr lang="it-IT" altLang="it-IT" dirty="0">
                <a:latin typeface="Arial Black" panose="020B0A04020102020204" pitchFamily="34" charset="0"/>
              </a:rPr>
              <a:t>inutili</a:t>
            </a:r>
            <a:r>
              <a:rPr lang="it-IT" altLang="it-IT" dirty="0"/>
              <a:t> o </a:t>
            </a:r>
            <a:r>
              <a:rPr lang="it-IT" altLang="it-IT" dirty="0">
                <a:latin typeface="Arial Black" panose="020B0A04020102020204" pitchFamily="34" charset="0"/>
              </a:rPr>
              <a:t>frivoli</a:t>
            </a:r>
            <a:r>
              <a:rPr lang="it-IT" altLang="it-IT" dirty="0"/>
              <a:t> </a:t>
            </a:r>
          </a:p>
          <a:p>
            <a:pPr lvl="1">
              <a:buClr>
                <a:schemeClr val="accent2">
                  <a:lumMod val="75000"/>
                </a:schemeClr>
              </a:buClr>
              <a:buFont typeface="Wingdings" panose="05000000000000000000" pitchFamily="2" charset="2"/>
              <a:buChar char="§"/>
            </a:pPr>
            <a:r>
              <a:rPr lang="it-IT" altLang="it-IT" dirty="0">
                <a:latin typeface="Arial Black" panose="020B0A04020102020204" pitchFamily="34" charset="0"/>
              </a:rPr>
              <a:t>giovano a nulla </a:t>
            </a:r>
          </a:p>
          <a:p>
            <a:pPr lvl="1">
              <a:buClr>
                <a:schemeClr val="accent2">
                  <a:lumMod val="75000"/>
                </a:schemeClr>
              </a:buClr>
              <a:buFont typeface="Wingdings" panose="05000000000000000000" pitchFamily="2" charset="2"/>
              <a:buChar char="§"/>
            </a:pPr>
            <a:r>
              <a:rPr lang="it-IT" altLang="it-IT" dirty="0"/>
              <a:t>e non servono che a </a:t>
            </a:r>
            <a:br>
              <a:rPr lang="it-IT" altLang="it-IT" dirty="0"/>
            </a:br>
            <a:r>
              <a:rPr lang="it-IT" altLang="it-IT" sz="2000" dirty="0">
                <a:solidFill>
                  <a:srgbClr val="1A1AAC"/>
                </a:solidFill>
              </a:rPr>
              <a:t>►</a:t>
            </a:r>
            <a:r>
              <a:rPr lang="it-IT" altLang="it-IT" dirty="0"/>
              <a:t> </a:t>
            </a:r>
            <a:r>
              <a:rPr lang="it-IT" altLang="it-IT" dirty="0">
                <a:solidFill>
                  <a:srgbClr val="FF0000"/>
                </a:solidFill>
              </a:rPr>
              <a:t>dissipare le menti </a:t>
            </a:r>
            <a:br>
              <a:rPr lang="it-IT" altLang="it-IT" dirty="0"/>
            </a:br>
            <a:r>
              <a:rPr lang="it-IT" altLang="it-IT" sz="2000" dirty="0">
                <a:solidFill>
                  <a:srgbClr val="1A1AAC"/>
                </a:solidFill>
              </a:rPr>
              <a:t>►</a:t>
            </a:r>
            <a:r>
              <a:rPr lang="it-IT" altLang="it-IT" dirty="0"/>
              <a:t> </a:t>
            </a:r>
            <a:r>
              <a:rPr lang="it-IT" altLang="it-IT" dirty="0">
                <a:solidFill>
                  <a:srgbClr val="FF0000"/>
                </a:solidFill>
              </a:rPr>
              <a:t>raffreddare i cuori.</a:t>
            </a:r>
          </a:p>
        </p:txBody>
      </p:sp>
    </p:spTree>
    <p:extLst>
      <p:ext uri="{BB962C8B-B14F-4D97-AF65-F5344CB8AC3E}">
        <p14:creationId xmlns:p14="http://schemas.microsoft.com/office/powerpoint/2010/main" val="1583161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100" fill="hold"/>
                                        <p:tgtEl>
                                          <p:spTgt spid="4"/>
                                        </p:tgtEl>
                                        <p:attrNameLst>
                                          <p:attrName>ppt_x</p:attrName>
                                        </p:attrNameLst>
                                      </p:cBhvr>
                                      <p:tavLst>
                                        <p:tav tm="0">
                                          <p:val>
                                            <p:strVal val="1+#ppt_w/2"/>
                                          </p:val>
                                        </p:tav>
                                        <p:tav tm="100000">
                                          <p:val>
                                            <p:strVal val="#ppt_x"/>
                                          </p:val>
                                        </p:tav>
                                      </p:tavLst>
                                    </p:anim>
                                    <p:anim calcmode="lin" valueType="num">
                                      <p:cBhvr additive="base">
                                        <p:cTn id="8" dur="11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80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100" fill="hold"/>
                                        <p:tgtEl>
                                          <p:spTgt spid="12"/>
                                        </p:tgtEl>
                                        <p:attrNameLst>
                                          <p:attrName>ppt_x</p:attrName>
                                        </p:attrNameLst>
                                      </p:cBhvr>
                                      <p:tavLst>
                                        <p:tav tm="0">
                                          <p:val>
                                            <p:strVal val="0-#ppt_w/2"/>
                                          </p:val>
                                        </p:tav>
                                        <p:tav tm="100000">
                                          <p:val>
                                            <p:strVal val="#ppt_x"/>
                                          </p:val>
                                        </p:tav>
                                      </p:tavLst>
                                    </p:anim>
                                    <p:anim calcmode="lin" valueType="num">
                                      <p:cBhvr additive="base">
                                        <p:cTn id="12" dur="1100" fill="hold"/>
                                        <p:tgtEl>
                                          <p:spTgt spid="12"/>
                                        </p:tgtEl>
                                        <p:attrNameLst>
                                          <p:attrName>ppt_y</p:attrName>
                                        </p:attrNameLst>
                                      </p:cBhvr>
                                      <p:tavLst>
                                        <p:tav tm="0">
                                          <p:val>
                                            <p:strVal val="#ppt_y"/>
                                          </p:val>
                                        </p:tav>
                                        <p:tav tm="100000">
                                          <p:val>
                                            <p:strVal val="#ppt_y"/>
                                          </p:val>
                                        </p:tav>
                                      </p:tavLst>
                                    </p:anim>
                                  </p:childTnLst>
                                </p:cTn>
                              </p:par>
                              <p:par>
                                <p:cTn id="13" presetID="6" presetClass="entr" presetSubtype="32"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circle(out)">
                                      <p:cBhvr>
                                        <p:cTn id="15" dur="1100"/>
                                        <p:tgtEl>
                                          <p:spTgt spid="2"/>
                                        </p:tgtEl>
                                      </p:cBhvr>
                                    </p:animEffect>
                                  </p:childTnLst>
                                </p:cTn>
                              </p:par>
                              <p:par>
                                <p:cTn id="16" presetID="52"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Scale>
                                      <p:cBhvr>
                                        <p:cTn id="18"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9" dur="1000" decel="50000" fill="hold">
                                          <p:stCondLst>
                                            <p:cond delay="0"/>
                                          </p:stCondLst>
                                        </p:cTn>
                                        <p:tgtEl>
                                          <p:spTgt spid="9"/>
                                        </p:tgtEl>
                                        <p:attrNameLst>
                                          <p:attrName>ppt_x</p:attrName>
                                          <p:attrName>ppt_y</p:attrName>
                                        </p:attrNameLst>
                                      </p:cBhvr>
                                    </p:animMotion>
                                    <p:animEffect transition="in" filter="fade">
                                      <p:cBhvr>
                                        <p:cTn id="20" dur="1000"/>
                                        <p:tgtEl>
                                          <p:spTgt spid="9"/>
                                        </p:tgtEl>
                                      </p:cBhvr>
                                    </p:animEffect>
                                  </p:childTnLst>
                                </p:cTn>
                              </p:par>
                              <p:par>
                                <p:cTn id="21" presetID="6" presetClass="entr" presetSubtype="32"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circle(out)">
                                      <p:cBhvr>
                                        <p:cTn id="23" dur="1100"/>
                                        <p:tgtEl>
                                          <p:spTgt spid="7"/>
                                        </p:tgtEl>
                                      </p:cBhvr>
                                    </p:animEffect>
                                  </p:childTnLst>
                                </p:cTn>
                              </p:par>
                              <p:par>
                                <p:cTn id="24" presetID="6" presetClass="entr" presetSubtype="32" fill="hold" nodeType="with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circle(out)">
                                      <p:cBhvr>
                                        <p:cTn id="26" dur="110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5">
                                            <p:txEl>
                                              <p:pRg st="0" end="0"/>
                                            </p:txEl>
                                          </p:spTgt>
                                        </p:tgtEl>
                                        <p:attrNameLst>
                                          <p:attrName>style.visibility</p:attrName>
                                        </p:attrNameLst>
                                      </p:cBhvr>
                                      <p:to>
                                        <p:strVal val="visible"/>
                                      </p:to>
                                    </p:set>
                                    <p:animEffect transition="in" filter="wipe(left)">
                                      <p:cBhvr>
                                        <p:cTn id="31" dur="1500"/>
                                        <p:tgtEl>
                                          <p:spTgt spid="5">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5">
                                            <p:txEl>
                                              <p:pRg st="1" end="1"/>
                                            </p:txEl>
                                          </p:spTgt>
                                        </p:tgtEl>
                                        <p:attrNameLst>
                                          <p:attrName>style.visibility</p:attrName>
                                        </p:attrNameLst>
                                      </p:cBhvr>
                                      <p:to>
                                        <p:strVal val="visible"/>
                                      </p:to>
                                    </p:set>
                                    <p:animEffect transition="in" filter="wipe(left)">
                                      <p:cBhvr>
                                        <p:cTn id="36" dur="1500"/>
                                        <p:tgtEl>
                                          <p:spTgt spid="5">
                                            <p:txEl>
                                              <p:pRg st="1" end="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5">
                                            <p:txEl>
                                              <p:pRg st="2" end="2"/>
                                            </p:txEl>
                                          </p:spTgt>
                                        </p:tgtEl>
                                        <p:attrNameLst>
                                          <p:attrName>style.visibility</p:attrName>
                                        </p:attrNameLst>
                                      </p:cBhvr>
                                      <p:to>
                                        <p:strVal val="visible"/>
                                      </p:to>
                                    </p:set>
                                    <p:animEffect transition="in" filter="wipe(left)">
                                      <p:cBhvr>
                                        <p:cTn id="41" dur="1500"/>
                                        <p:tgtEl>
                                          <p:spTgt spid="5">
                                            <p:txEl>
                                              <p:pRg st="2" end="2"/>
                                            </p:txEl>
                                          </p:spTgt>
                                        </p:tgtEl>
                                      </p:cBhvr>
                                    </p:animEffect>
                                  </p:childTnLst>
                                </p:cTn>
                              </p:par>
                            </p:childTnLst>
                          </p:cTn>
                        </p:par>
                        <p:par>
                          <p:cTn id="42" fill="hold">
                            <p:stCondLst>
                              <p:cond delay="1500"/>
                            </p:stCondLst>
                            <p:childTnLst>
                              <p:par>
                                <p:cTn id="43" presetID="22" presetClass="entr" presetSubtype="8" fill="hold" grpId="0" nodeType="afterEffect">
                                  <p:stCondLst>
                                    <p:cond delay="0"/>
                                  </p:stCondLst>
                                  <p:childTnLst>
                                    <p:set>
                                      <p:cBhvr>
                                        <p:cTn id="44" dur="1" fill="hold">
                                          <p:stCondLst>
                                            <p:cond delay="0"/>
                                          </p:stCondLst>
                                        </p:cTn>
                                        <p:tgtEl>
                                          <p:spTgt spid="5">
                                            <p:txEl>
                                              <p:pRg st="3" end="3"/>
                                            </p:txEl>
                                          </p:spTgt>
                                        </p:tgtEl>
                                        <p:attrNameLst>
                                          <p:attrName>style.visibility</p:attrName>
                                        </p:attrNameLst>
                                      </p:cBhvr>
                                      <p:to>
                                        <p:strVal val="visible"/>
                                      </p:to>
                                    </p:set>
                                    <p:animEffect transition="in" filter="wipe(left)">
                                      <p:cBhvr>
                                        <p:cTn id="45" dur="1500"/>
                                        <p:tgtEl>
                                          <p:spTgt spid="5">
                                            <p:txEl>
                                              <p:pRg st="3" end="3"/>
                                            </p:txEl>
                                          </p:spTgt>
                                        </p:tgtEl>
                                      </p:cBhvr>
                                    </p:animEffect>
                                  </p:childTnLst>
                                </p:cTn>
                              </p:par>
                            </p:childTnLst>
                          </p:cTn>
                        </p:par>
                        <p:par>
                          <p:cTn id="46" fill="hold">
                            <p:stCondLst>
                              <p:cond delay="3000"/>
                            </p:stCondLst>
                            <p:childTnLst>
                              <p:par>
                                <p:cTn id="47" presetID="22" presetClass="entr" presetSubtype="8" fill="hold" grpId="0" nodeType="afterEffect">
                                  <p:stCondLst>
                                    <p:cond delay="0"/>
                                  </p:stCondLst>
                                  <p:childTnLst>
                                    <p:set>
                                      <p:cBhvr>
                                        <p:cTn id="48" dur="1" fill="hold">
                                          <p:stCondLst>
                                            <p:cond delay="0"/>
                                          </p:stCondLst>
                                        </p:cTn>
                                        <p:tgtEl>
                                          <p:spTgt spid="5">
                                            <p:txEl>
                                              <p:pRg st="4" end="4"/>
                                            </p:txEl>
                                          </p:spTgt>
                                        </p:tgtEl>
                                        <p:attrNameLst>
                                          <p:attrName>style.visibility</p:attrName>
                                        </p:attrNameLst>
                                      </p:cBhvr>
                                      <p:to>
                                        <p:strVal val="visible"/>
                                      </p:to>
                                    </p:set>
                                    <p:animEffect transition="in" filter="wipe(left)">
                                      <p:cBhvr>
                                        <p:cTn id="49" dur="1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2" grpId="0"/>
      <p:bldP spid="5"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5FC8F823-5CBE-63E2-8D7B-60D9BAE1E0C7}"/>
              </a:ext>
            </a:extLst>
          </p:cNvPr>
          <p:cNvSpPr>
            <a:spLocks noGrp="1"/>
          </p:cNvSpPr>
          <p:nvPr>
            <p:ph type="title"/>
          </p:nvPr>
        </p:nvSpPr>
        <p:spPr>
          <a:xfrm>
            <a:off x="9636392" y="114923"/>
            <a:ext cx="897379" cy="870669"/>
          </a:xfrm>
          <a:prstGeom prst="ellipse">
            <a:avLst/>
          </a:prstGeom>
        </p:spPr>
        <p:txBody>
          <a:bodyPr/>
          <a:lstStyle/>
          <a:p>
            <a:pPr algn="ctr"/>
            <a:r>
              <a:rPr lang="it-IT" dirty="0"/>
              <a:t>6.</a:t>
            </a:r>
          </a:p>
        </p:txBody>
      </p:sp>
      <p:pic>
        <p:nvPicPr>
          <p:cNvPr id="2" name="Immagine 1" descr="Immagine che contiene testo&#10;&#10;Descrizione generata automaticamente">
            <a:extLst>
              <a:ext uri="{FF2B5EF4-FFF2-40B4-BE49-F238E27FC236}">
                <a16:creationId xmlns:a16="http://schemas.microsoft.com/office/drawing/2014/main" id="{E309B81E-1737-44D9-37C5-3785B3059F79}"/>
              </a:ext>
            </a:extLst>
          </p:cNvPr>
          <p:cNvPicPr>
            <a:picLocks noChangeAspect="1"/>
          </p:cNvPicPr>
          <p:nvPr/>
        </p:nvPicPr>
        <p:blipFill>
          <a:blip r:embed="rId2">
            <a:alphaModFix amt="50000"/>
            <a:extLst>
              <a:ext uri="{BEBA8EAE-BF5A-486C-A8C5-ECC9F3942E4B}">
                <a14:imgProps xmlns:a14="http://schemas.microsoft.com/office/drawing/2010/main">
                  <a14:imgLayer r:embed="rId3">
                    <a14:imgEffect>
                      <a14:backgroundRemoval t="10000" b="90000" l="10000" r="90000">
                        <a14:foregroundMark x1="40750" y1="21555" x2="36500" y2="23852"/>
                        <a14:foregroundMark x1="54500" y1="21025" x2="62000" y2="23145"/>
                        <a14:foregroundMark x1="35750" y1="24558" x2="23250" y2="28622"/>
                        <a14:foregroundMark x1="18250" y1="37986" x2="26000" y2="37986"/>
                        <a14:foregroundMark x1="27000" y1="52120" x2="25250" y2="51767"/>
                        <a14:foregroundMark x1="64500" y1="74912" x2="67250" y2="72792"/>
                        <a14:foregroundMark x1="59000" y1="75795" x2="60250" y2="75088"/>
                        <a14:foregroundMark x1="49750" y1="59364" x2="55000" y2="58657"/>
                        <a14:foregroundMark x1="72500" y1="70495" x2="74750" y2="69081"/>
                        <a14:foregroundMark x1="51500" y1="60777" x2="51500" y2="62898"/>
                        <a14:backgroundMark x1="55500" y1="56890" x2="55500" y2="56890"/>
                        <a14:backgroundMark x1="42500" y1="15901" x2="42750" y2="16431"/>
                        <a14:backgroundMark x1="47000" y1="16784" x2="57250" y2="15901"/>
                      </a14:backgroundRemoval>
                    </a14:imgEffect>
                  </a14:imgLayer>
                </a14:imgProps>
              </a:ext>
              <a:ext uri="{28A0092B-C50C-407E-A947-70E740481C1C}">
                <a14:useLocalDpi xmlns:a14="http://schemas.microsoft.com/office/drawing/2010/main" val="0"/>
              </a:ext>
            </a:extLst>
          </a:blip>
          <a:stretch>
            <a:fillRect/>
          </a:stretch>
        </p:blipFill>
        <p:spPr>
          <a:xfrm>
            <a:off x="-70155" y="2833524"/>
            <a:ext cx="990009" cy="1400862"/>
          </a:xfrm>
          <a:prstGeom prst="rect">
            <a:avLst/>
          </a:prstGeom>
        </p:spPr>
      </p:pic>
      <p:pic>
        <p:nvPicPr>
          <p:cNvPr id="3" name="Immagine 2" descr="Immagine che contiene diagramma&#10;&#10;Descrizione generata automaticamente">
            <a:extLst>
              <a:ext uri="{FF2B5EF4-FFF2-40B4-BE49-F238E27FC236}">
                <a16:creationId xmlns:a16="http://schemas.microsoft.com/office/drawing/2014/main" id="{2F7513D6-52C5-F614-F45B-F7942688FD89}"/>
              </a:ext>
            </a:extLst>
          </p:cNvPr>
          <p:cNvPicPr>
            <a:picLocks noChangeAspect="1"/>
          </p:cNvPicPr>
          <p:nvPr/>
        </p:nvPicPr>
        <p:blipFill>
          <a:blip r:embed="rId4">
            <a:alphaModFix amt="50000"/>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70155" y="4145485"/>
            <a:ext cx="1066031" cy="1508433"/>
          </a:xfrm>
          <a:prstGeom prst="rect">
            <a:avLst/>
          </a:prstGeom>
        </p:spPr>
      </p:pic>
      <p:pic>
        <p:nvPicPr>
          <p:cNvPr id="7" name="Immagine 6" descr="Immagine che contiene logo&#10;&#10;Descrizione generata automaticamente">
            <a:extLst>
              <a:ext uri="{FF2B5EF4-FFF2-40B4-BE49-F238E27FC236}">
                <a16:creationId xmlns:a16="http://schemas.microsoft.com/office/drawing/2014/main" id="{EE6CFB7A-997E-20A5-D217-25E24657AD29}"/>
              </a:ext>
            </a:extLst>
          </p:cNvPr>
          <p:cNvPicPr>
            <a:picLocks noChangeAspect="1"/>
          </p:cNvPicPr>
          <p:nvPr/>
        </p:nvPicPr>
        <p:blipFill>
          <a:blip r:embed="rId6">
            <a:alphaModFix amt="50000"/>
            <a:extLst>
              <a:ext uri="{BEBA8EAE-BF5A-486C-A8C5-ECC9F3942E4B}">
                <a14:imgProps xmlns:a14="http://schemas.microsoft.com/office/drawing/2010/main">
                  <a14:imgLayer r:embed="rId7">
                    <a14:imgEffect>
                      <a14:backgroundRemoval t="2581" b="97500" l="6491" r="92568">
                        <a14:foregroundMark x1="63688" y1="8952" x2="63688" y2="8952"/>
                        <a14:foregroundMark x1="63688" y1="8952" x2="29633" y2="12339"/>
                        <a14:foregroundMark x1="44685" y1="4597" x2="62935" y2="7500"/>
                        <a14:foregroundMark x1="76294" y1="25081" x2="92944" y2="23065"/>
                        <a14:foregroundMark x1="39323" y1="34758" x2="64064" y2="47419"/>
                        <a14:foregroundMark x1="56162" y1="29194" x2="60019" y2="29839"/>
                        <a14:foregroundMark x1="26905" y1="82177" x2="67921" y2="88145"/>
                        <a14:foregroundMark x1="34055" y1="95081" x2="66980" y2="89677"/>
                        <a14:foregroundMark x1="42145" y1="97500" x2="64064" y2="97097"/>
                        <a14:foregroundMark x1="21825" y1="80645" x2="41580" y2="77823"/>
                        <a14:foregroundMark x1="19379" y1="72903" x2="38288" y2="75806"/>
                        <a14:foregroundMark x1="19755" y1="79516" x2="25118" y2="87500"/>
                        <a14:foregroundMark x1="79962" y1="18952" x2="88805" y2="23387"/>
                        <a14:foregroundMark x1="9690" y1="25081" x2="6585" y2="28952"/>
                        <a14:foregroundMark x1="49389" y1="2581" x2="53810" y2="7258"/>
                        <a14:foregroundMark x1="76482" y1="41532" x2="69332" y2="50806"/>
                        <a14:foregroundMark x1="18532" y1="79677" x2="26529" y2="87984"/>
                      </a14:backgroundRemoval>
                    </a14:imgEffect>
                  </a14:imgLayer>
                </a14:imgProps>
              </a:ext>
              <a:ext uri="{28A0092B-C50C-407E-A947-70E740481C1C}">
                <a14:useLocalDpi xmlns:a14="http://schemas.microsoft.com/office/drawing/2010/main" val="0"/>
              </a:ext>
            </a:extLst>
          </a:blip>
          <a:stretch>
            <a:fillRect/>
          </a:stretch>
        </p:blipFill>
        <p:spPr>
          <a:xfrm>
            <a:off x="80839" y="1722221"/>
            <a:ext cx="688019" cy="865830"/>
          </a:xfrm>
          <a:prstGeom prst="rect">
            <a:avLst/>
          </a:prstGeom>
        </p:spPr>
      </p:pic>
      <p:sp>
        <p:nvSpPr>
          <p:cNvPr id="12" name="Titolo 3">
            <a:extLst>
              <a:ext uri="{FF2B5EF4-FFF2-40B4-BE49-F238E27FC236}">
                <a16:creationId xmlns:a16="http://schemas.microsoft.com/office/drawing/2014/main" id="{22B058B1-C476-4161-B0E9-9BADDCFBB696}"/>
              </a:ext>
            </a:extLst>
          </p:cNvPr>
          <p:cNvSpPr txBox="1">
            <a:spLocks/>
          </p:cNvSpPr>
          <p:nvPr/>
        </p:nvSpPr>
        <p:spPr>
          <a:xfrm>
            <a:off x="-220718" y="-45194"/>
            <a:ext cx="9421132" cy="1355838"/>
          </a:xfrm>
          <a:prstGeom prst="rect">
            <a:avLst/>
          </a:prstGeom>
          <a:noFill/>
        </p:spPr>
        <p:txBody>
          <a:bodyPr tIns="144000" rIns="0" bIns="90000" anchor="ctr" anchorCtr="0"/>
          <a:lstStyle>
            <a:lvl1pPr algn="l" defTabSz="809976" rtl="0" eaLnBrk="1" latinLnBrk="0" hangingPunct="1">
              <a:lnSpc>
                <a:spcPct val="90000"/>
              </a:lnSpc>
              <a:spcBef>
                <a:spcPct val="0"/>
              </a:spcBef>
              <a:buNone/>
              <a:defRPr lang="en-US" sz="3600" kern="1200" spc="30" baseline="0" dirty="0">
                <a:ln>
                  <a:solidFill>
                    <a:srgbClr val="FFFF00"/>
                  </a:solidFill>
                </a:ln>
                <a:solidFill>
                  <a:srgbClr val="FFFF00"/>
                </a:solidFill>
                <a:latin typeface="Copperplate Gothic Bold" panose="020E0705020206020404" pitchFamily="34" charset="0"/>
                <a:ea typeface="+mj-ea"/>
                <a:cs typeface="+mj-cs"/>
              </a:defRPr>
            </a:lvl1pPr>
          </a:lstStyle>
          <a:p>
            <a:pPr algn="r"/>
            <a:r>
              <a:rPr lang="it-IT" dirty="0">
                <a:ln>
                  <a:solidFill>
                    <a:srgbClr val="AF0925"/>
                  </a:solidFill>
                </a:ln>
                <a:solidFill>
                  <a:srgbClr val="AF0925"/>
                </a:solidFill>
                <a:effectLst>
                  <a:glow rad="203200">
                    <a:schemeClr val="bg1">
                      <a:alpha val="63000"/>
                    </a:schemeClr>
                  </a:glow>
                </a:effectLst>
              </a:rPr>
              <a:t>La Ricreazione </a:t>
            </a:r>
            <a:br>
              <a:rPr lang="it-IT" dirty="0">
                <a:ln>
                  <a:solidFill>
                    <a:srgbClr val="AF0925"/>
                  </a:solidFill>
                </a:ln>
                <a:solidFill>
                  <a:srgbClr val="AF0925"/>
                </a:solidFill>
                <a:effectLst>
                  <a:glow rad="203200">
                    <a:schemeClr val="bg1">
                      <a:alpha val="63000"/>
                    </a:schemeClr>
                  </a:glow>
                </a:effectLst>
              </a:rPr>
            </a:br>
            <a:r>
              <a:rPr lang="it-IT" dirty="0">
                <a:ln>
                  <a:solidFill>
                    <a:srgbClr val="AF0925"/>
                  </a:solidFill>
                </a:ln>
                <a:solidFill>
                  <a:srgbClr val="AF0925"/>
                </a:solidFill>
                <a:effectLst>
                  <a:glow rad="203200">
                    <a:schemeClr val="bg1">
                      <a:alpha val="63000"/>
                    </a:schemeClr>
                  </a:glow>
                </a:effectLst>
              </a:rPr>
              <a:t>Ordinata</a:t>
            </a:r>
          </a:p>
        </p:txBody>
      </p:sp>
      <p:pic>
        <p:nvPicPr>
          <p:cNvPr id="9" name="Picture 16">
            <a:extLst>
              <a:ext uri="{FF2B5EF4-FFF2-40B4-BE49-F238E27FC236}">
                <a16:creationId xmlns:a16="http://schemas.microsoft.com/office/drawing/2014/main" id="{7B52B7A9-DB9F-024B-AC59-FB681CE2DE6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p:blipFill>
        <p:spPr>
          <a:xfrm>
            <a:off x="869005" y="1123378"/>
            <a:ext cx="2919877" cy="3178274"/>
          </a:xfrm>
          <a:prstGeom prst="rect">
            <a:avLst/>
          </a:prstGeom>
          <a:noFill/>
          <a:ln/>
          <a:effectLst>
            <a:reflection stA="44000" endPos="62000" dist="50800" dir="5400000" sy="-100000" algn="bl" rotWithShape="0"/>
          </a:effectLst>
        </p:spPr>
      </p:pic>
      <p:sp>
        <p:nvSpPr>
          <p:cNvPr id="5" name="Segnaposto contenuto 4">
            <a:extLst>
              <a:ext uri="{FF2B5EF4-FFF2-40B4-BE49-F238E27FC236}">
                <a16:creationId xmlns:a16="http://schemas.microsoft.com/office/drawing/2014/main" id="{AA294B89-8B87-4958-98DA-AAA2EA4933E8}"/>
              </a:ext>
            </a:extLst>
          </p:cNvPr>
          <p:cNvSpPr>
            <a:spLocks noGrp="1"/>
          </p:cNvSpPr>
          <p:nvPr>
            <p:ph idx="1"/>
          </p:nvPr>
        </p:nvSpPr>
        <p:spPr>
          <a:xfrm>
            <a:off x="3788882" y="1838450"/>
            <a:ext cx="7049693" cy="4791871"/>
          </a:xfrm>
        </p:spPr>
        <p:txBody>
          <a:bodyPr/>
          <a:lstStyle/>
          <a:p>
            <a:pPr>
              <a:buNone/>
            </a:pPr>
            <a:r>
              <a:rPr lang="it-IT" altLang="it-IT" dirty="0">
                <a:solidFill>
                  <a:srgbClr val="00863D"/>
                </a:solidFill>
              </a:rPr>
              <a:t>La ricreazione </a:t>
            </a:r>
            <a:r>
              <a:rPr lang="it-IT" altLang="it-IT" dirty="0">
                <a:solidFill>
                  <a:srgbClr val="00863D"/>
                </a:solidFill>
                <a:latin typeface="Arial Black" panose="020B0A04020102020204" pitchFamily="34" charset="0"/>
              </a:rPr>
              <a:t>fatela</a:t>
            </a:r>
            <a:r>
              <a:rPr lang="it-IT" altLang="it-IT" dirty="0">
                <a:solidFill>
                  <a:srgbClr val="00863D"/>
                </a:solidFill>
              </a:rPr>
              <a:t>, </a:t>
            </a:r>
          </a:p>
          <a:p>
            <a:r>
              <a:rPr lang="it-IT" altLang="it-IT" dirty="0"/>
              <a:t>perché ricreandovi </a:t>
            </a:r>
            <a:r>
              <a:rPr lang="it-IT" altLang="it-IT" dirty="0">
                <a:solidFill>
                  <a:srgbClr val="C00000"/>
                </a:solidFill>
                <a:latin typeface="Arial Black" panose="020B0A04020102020204" pitchFamily="34" charset="0"/>
              </a:rPr>
              <a:t>prenderete nuove forze</a:t>
            </a:r>
            <a:r>
              <a:rPr lang="it-IT" altLang="it-IT" dirty="0"/>
              <a:t> per </a:t>
            </a:r>
            <a:r>
              <a:rPr lang="it-IT" altLang="it-IT" dirty="0">
                <a:latin typeface="Arial Black" panose="020B0A04020102020204" pitchFamily="34" charset="0"/>
              </a:rPr>
              <a:t>studiare meglio</a:t>
            </a:r>
            <a:r>
              <a:rPr lang="it-IT" altLang="it-IT" dirty="0"/>
              <a:t>, </a:t>
            </a:r>
            <a:br>
              <a:rPr lang="it-IT" altLang="it-IT" dirty="0"/>
            </a:br>
            <a:r>
              <a:rPr lang="it-IT" altLang="it-IT" dirty="0">
                <a:solidFill>
                  <a:srgbClr val="1A1AAC"/>
                </a:solidFill>
              </a:rPr>
              <a:t>quando verrà l'ora della scuola. </a:t>
            </a:r>
          </a:p>
          <a:p>
            <a:r>
              <a:rPr lang="it-IT" altLang="it-IT" dirty="0">
                <a:solidFill>
                  <a:srgbClr val="FF3300"/>
                </a:solidFill>
                <a:latin typeface="Arial Black" panose="020B0A04020102020204" pitchFamily="34" charset="0"/>
              </a:rPr>
              <a:t>guardatevi </a:t>
            </a:r>
            <a:r>
              <a:rPr lang="it-IT" altLang="it-IT" dirty="0">
                <a:solidFill>
                  <a:srgbClr val="FF3300"/>
                </a:solidFill>
              </a:rPr>
              <a:t>poi </a:t>
            </a:r>
            <a:r>
              <a:rPr lang="it-IT" altLang="it-IT" dirty="0">
                <a:solidFill>
                  <a:srgbClr val="FF3300"/>
                </a:solidFill>
                <a:latin typeface="Arial Black" panose="020B0A04020102020204" pitchFamily="34" charset="0"/>
              </a:rPr>
              <a:t>dalla ricreazione</a:t>
            </a:r>
            <a:r>
              <a:rPr lang="it-IT" altLang="it-IT" dirty="0">
                <a:solidFill>
                  <a:srgbClr val="FF3300"/>
                </a:solidFill>
              </a:rPr>
              <a:t>,</a:t>
            </a:r>
            <a:r>
              <a:rPr lang="it-IT" altLang="it-IT" dirty="0"/>
              <a:t> </a:t>
            </a:r>
            <a:br>
              <a:rPr lang="it-IT" altLang="it-IT" dirty="0"/>
            </a:br>
            <a:r>
              <a:rPr lang="it-IT" altLang="it-IT" dirty="0">
                <a:solidFill>
                  <a:schemeClr val="tx1"/>
                </a:solidFill>
              </a:rPr>
              <a:t>la testa è ancora in rivoluzione </a:t>
            </a:r>
            <a:br>
              <a:rPr lang="it-IT" altLang="it-IT" dirty="0">
                <a:solidFill>
                  <a:schemeClr val="tx1"/>
                </a:solidFill>
              </a:rPr>
            </a:br>
            <a:r>
              <a:rPr lang="it-IT" altLang="it-IT" dirty="0">
                <a:solidFill>
                  <a:schemeClr val="tx1"/>
                </a:solidFill>
              </a:rPr>
              <a:t>e non si riesce a studiare.</a:t>
            </a:r>
            <a:endParaRPr lang="it-IT" altLang="it-IT" i="1" dirty="0">
              <a:solidFill>
                <a:schemeClr val="tx1"/>
              </a:solidFill>
            </a:endParaRPr>
          </a:p>
          <a:p>
            <a:r>
              <a:rPr lang="it-IT" altLang="it-IT" dirty="0"/>
              <a:t>Dunque anche </a:t>
            </a:r>
            <a:r>
              <a:rPr lang="it-IT" altLang="it-IT" dirty="0">
                <a:latin typeface="Arial Black" panose="020B0A04020102020204" pitchFamily="34" charset="0"/>
              </a:rPr>
              <a:t>nel divertimento </a:t>
            </a:r>
            <a:br>
              <a:rPr lang="it-IT" altLang="it-IT" dirty="0"/>
            </a:br>
            <a:r>
              <a:rPr lang="it-IT" altLang="it-IT" dirty="0">
                <a:solidFill>
                  <a:srgbClr val="C00000"/>
                </a:solidFill>
                <a:latin typeface="Arial Black" panose="020B0A04020102020204" pitchFamily="34" charset="0"/>
              </a:rPr>
              <a:t>siate regolati</a:t>
            </a:r>
            <a:r>
              <a:rPr lang="it-IT" altLang="it-IT" dirty="0"/>
              <a:t>. </a:t>
            </a:r>
          </a:p>
          <a:p>
            <a:pPr lvl="1"/>
            <a:r>
              <a:rPr lang="it-IT" altLang="it-IT" dirty="0"/>
              <a:t>Saltate, divertitevi, </a:t>
            </a:r>
            <a:br>
              <a:rPr lang="it-IT" altLang="it-IT" dirty="0"/>
            </a:br>
            <a:r>
              <a:rPr lang="it-IT" altLang="it-IT" dirty="0"/>
              <a:t>ma </a:t>
            </a:r>
            <a:r>
              <a:rPr lang="it-IT" altLang="it-IT" dirty="0">
                <a:solidFill>
                  <a:srgbClr val="7030A0"/>
                </a:solidFill>
                <a:latin typeface="Arial Black" panose="020B0A04020102020204" pitchFamily="34" charset="0"/>
              </a:rPr>
              <a:t>guardatevi dagli eccessi</a:t>
            </a:r>
            <a:r>
              <a:rPr lang="it-IT" altLang="it-IT" dirty="0">
                <a:latin typeface="Arial Black" panose="020B0A04020102020204" pitchFamily="34" charset="0"/>
              </a:rPr>
              <a:t>.</a:t>
            </a:r>
          </a:p>
        </p:txBody>
      </p:sp>
    </p:spTree>
    <p:extLst>
      <p:ext uri="{BB962C8B-B14F-4D97-AF65-F5344CB8AC3E}">
        <p14:creationId xmlns:p14="http://schemas.microsoft.com/office/powerpoint/2010/main" val="2501898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100" fill="hold"/>
                                        <p:tgtEl>
                                          <p:spTgt spid="4"/>
                                        </p:tgtEl>
                                        <p:attrNameLst>
                                          <p:attrName>ppt_x</p:attrName>
                                        </p:attrNameLst>
                                      </p:cBhvr>
                                      <p:tavLst>
                                        <p:tav tm="0">
                                          <p:val>
                                            <p:strVal val="1+#ppt_w/2"/>
                                          </p:val>
                                        </p:tav>
                                        <p:tav tm="100000">
                                          <p:val>
                                            <p:strVal val="#ppt_x"/>
                                          </p:val>
                                        </p:tav>
                                      </p:tavLst>
                                    </p:anim>
                                    <p:anim calcmode="lin" valueType="num">
                                      <p:cBhvr additive="base">
                                        <p:cTn id="8" dur="11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80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100" fill="hold"/>
                                        <p:tgtEl>
                                          <p:spTgt spid="12"/>
                                        </p:tgtEl>
                                        <p:attrNameLst>
                                          <p:attrName>ppt_x</p:attrName>
                                        </p:attrNameLst>
                                      </p:cBhvr>
                                      <p:tavLst>
                                        <p:tav tm="0">
                                          <p:val>
                                            <p:strVal val="0-#ppt_w/2"/>
                                          </p:val>
                                        </p:tav>
                                        <p:tav tm="100000">
                                          <p:val>
                                            <p:strVal val="#ppt_x"/>
                                          </p:val>
                                        </p:tav>
                                      </p:tavLst>
                                    </p:anim>
                                    <p:anim calcmode="lin" valueType="num">
                                      <p:cBhvr additive="base">
                                        <p:cTn id="12" dur="1100" fill="hold"/>
                                        <p:tgtEl>
                                          <p:spTgt spid="12"/>
                                        </p:tgtEl>
                                        <p:attrNameLst>
                                          <p:attrName>ppt_y</p:attrName>
                                        </p:attrNameLst>
                                      </p:cBhvr>
                                      <p:tavLst>
                                        <p:tav tm="0">
                                          <p:val>
                                            <p:strVal val="#ppt_y"/>
                                          </p:val>
                                        </p:tav>
                                        <p:tav tm="100000">
                                          <p:val>
                                            <p:strVal val="#ppt_y"/>
                                          </p:val>
                                        </p:tav>
                                      </p:tavLst>
                                    </p:anim>
                                  </p:childTnLst>
                                </p:cTn>
                              </p:par>
                              <p:par>
                                <p:cTn id="13" presetID="6" presetClass="entr" presetSubtype="32"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circle(out)">
                                      <p:cBhvr>
                                        <p:cTn id="15" dur="1100"/>
                                        <p:tgtEl>
                                          <p:spTgt spid="2"/>
                                        </p:tgtEl>
                                      </p:cBhvr>
                                    </p:animEffect>
                                  </p:childTnLst>
                                </p:cTn>
                              </p:par>
                              <p:par>
                                <p:cTn id="16" presetID="52"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Scale>
                                      <p:cBhvr>
                                        <p:cTn id="18"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9" dur="1000" decel="50000" fill="hold">
                                          <p:stCondLst>
                                            <p:cond delay="0"/>
                                          </p:stCondLst>
                                        </p:cTn>
                                        <p:tgtEl>
                                          <p:spTgt spid="9"/>
                                        </p:tgtEl>
                                        <p:attrNameLst>
                                          <p:attrName>ppt_x</p:attrName>
                                          <p:attrName>ppt_y</p:attrName>
                                        </p:attrNameLst>
                                      </p:cBhvr>
                                    </p:animMotion>
                                    <p:animEffect transition="in" filter="fade">
                                      <p:cBhvr>
                                        <p:cTn id="20" dur="1000"/>
                                        <p:tgtEl>
                                          <p:spTgt spid="9"/>
                                        </p:tgtEl>
                                      </p:cBhvr>
                                    </p:animEffect>
                                  </p:childTnLst>
                                </p:cTn>
                              </p:par>
                              <p:par>
                                <p:cTn id="21" presetID="6" presetClass="entr" presetSubtype="32"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circle(out)">
                                      <p:cBhvr>
                                        <p:cTn id="23" dur="1100"/>
                                        <p:tgtEl>
                                          <p:spTgt spid="7"/>
                                        </p:tgtEl>
                                      </p:cBhvr>
                                    </p:animEffect>
                                  </p:childTnLst>
                                </p:cTn>
                              </p:par>
                              <p:par>
                                <p:cTn id="24" presetID="6" presetClass="entr" presetSubtype="32" fill="hold" nodeType="with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circle(out)">
                                      <p:cBhvr>
                                        <p:cTn id="26" dur="110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5">
                                            <p:txEl>
                                              <p:pRg st="0" end="0"/>
                                            </p:txEl>
                                          </p:spTgt>
                                        </p:tgtEl>
                                        <p:attrNameLst>
                                          <p:attrName>style.visibility</p:attrName>
                                        </p:attrNameLst>
                                      </p:cBhvr>
                                      <p:to>
                                        <p:strVal val="visible"/>
                                      </p:to>
                                    </p:set>
                                    <p:animEffect transition="in" filter="wipe(left)">
                                      <p:cBhvr>
                                        <p:cTn id="31" dur="1500"/>
                                        <p:tgtEl>
                                          <p:spTgt spid="5">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5">
                                            <p:txEl>
                                              <p:pRg st="1" end="1"/>
                                            </p:txEl>
                                          </p:spTgt>
                                        </p:tgtEl>
                                        <p:attrNameLst>
                                          <p:attrName>style.visibility</p:attrName>
                                        </p:attrNameLst>
                                      </p:cBhvr>
                                      <p:to>
                                        <p:strVal val="visible"/>
                                      </p:to>
                                    </p:set>
                                    <p:animEffect transition="in" filter="wipe(left)">
                                      <p:cBhvr>
                                        <p:cTn id="36" dur="1500"/>
                                        <p:tgtEl>
                                          <p:spTgt spid="5">
                                            <p:txEl>
                                              <p:pRg st="1" end="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5">
                                            <p:txEl>
                                              <p:pRg st="2" end="2"/>
                                            </p:txEl>
                                          </p:spTgt>
                                        </p:tgtEl>
                                        <p:attrNameLst>
                                          <p:attrName>style.visibility</p:attrName>
                                        </p:attrNameLst>
                                      </p:cBhvr>
                                      <p:to>
                                        <p:strVal val="visible"/>
                                      </p:to>
                                    </p:set>
                                    <p:animEffect transition="in" filter="wipe(left)">
                                      <p:cBhvr>
                                        <p:cTn id="41" dur="1500"/>
                                        <p:tgtEl>
                                          <p:spTgt spid="5">
                                            <p:txEl>
                                              <p:pRg st="2" end="2"/>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5">
                                            <p:txEl>
                                              <p:pRg st="3" end="3"/>
                                            </p:txEl>
                                          </p:spTgt>
                                        </p:tgtEl>
                                        <p:attrNameLst>
                                          <p:attrName>style.visibility</p:attrName>
                                        </p:attrNameLst>
                                      </p:cBhvr>
                                      <p:to>
                                        <p:strVal val="visible"/>
                                      </p:to>
                                    </p:set>
                                    <p:animEffect transition="in" filter="wipe(left)">
                                      <p:cBhvr>
                                        <p:cTn id="46" dur="1500"/>
                                        <p:tgtEl>
                                          <p:spTgt spid="5">
                                            <p:txEl>
                                              <p:pRg st="3" end="3"/>
                                            </p:txEl>
                                          </p:spTgt>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5">
                                            <p:txEl>
                                              <p:pRg st="4" end="4"/>
                                            </p:txEl>
                                          </p:spTgt>
                                        </p:tgtEl>
                                        <p:attrNameLst>
                                          <p:attrName>style.visibility</p:attrName>
                                        </p:attrNameLst>
                                      </p:cBhvr>
                                      <p:to>
                                        <p:strVal val="visible"/>
                                      </p:to>
                                    </p:set>
                                    <p:animEffect transition="in" filter="wipe(left)">
                                      <p:cBhvr>
                                        <p:cTn id="49" dur="1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2" grpId="0"/>
      <p:bldP spid="5"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5FC8F823-5CBE-63E2-8D7B-60D9BAE1E0C7}"/>
              </a:ext>
            </a:extLst>
          </p:cNvPr>
          <p:cNvSpPr>
            <a:spLocks noGrp="1"/>
          </p:cNvSpPr>
          <p:nvPr>
            <p:ph type="title"/>
          </p:nvPr>
        </p:nvSpPr>
        <p:spPr>
          <a:xfrm>
            <a:off x="9636392" y="114923"/>
            <a:ext cx="897379" cy="870669"/>
          </a:xfrm>
          <a:prstGeom prst="ellipse">
            <a:avLst/>
          </a:prstGeom>
        </p:spPr>
        <p:txBody>
          <a:bodyPr/>
          <a:lstStyle/>
          <a:p>
            <a:pPr algn="ctr"/>
            <a:r>
              <a:rPr lang="it-IT" dirty="0"/>
              <a:t>7.</a:t>
            </a:r>
          </a:p>
        </p:txBody>
      </p:sp>
      <p:pic>
        <p:nvPicPr>
          <p:cNvPr id="2" name="Immagine 1" descr="Immagine che contiene testo&#10;&#10;Descrizione generata automaticamente">
            <a:extLst>
              <a:ext uri="{FF2B5EF4-FFF2-40B4-BE49-F238E27FC236}">
                <a16:creationId xmlns:a16="http://schemas.microsoft.com/office/drawing/2014/main" id="{E309B81E-1737-44D9-37C5-3785B3059F79}"/>
              </a:ext>
            </a:extLst>
          </p:cNvPr>
          <p:cNvPicPr>
            <a:picLocks noChangeAspect="1"/>
          </p:cNvPicPr>
          <p:nvPr/>
        </p:nvPicPr>
        <p:blipFill>
          <a:blip r:embed="rId2">
            <a:alphaModFix amt="50000"/>
            <a:extLst>
              <a:ext uri="{BEBA8EAE-BF5A-486C-A8C5-ECC9F3942E4B}">
                <a14:imgProps xmlns:a14="http://schemas.microsoft.com/office/drawing/2010/main">
                  <a14:imgLayer r:embed="rId3">
                    <a14:imgEffect>
                      <a14:backgroundRemoval t="10000" b="90000" l="10000" r="90000">
                        <a14:foregroundMark x1="40750" y1="21555" x2="36500" y2="23852"/>
                        <a14:foregroundMark x1="54500" y1="21025" x2="62000" y2="23145"/>
                        <a14:foregroundMark x1="35750" y1="24558" x2="23250" y2="28622"/>
                        <a14:foregroundMark x1="18250" y1="37986" x2="26000" y2="37986"/>
                        <a14:foregroundMark x1="27000" y1="52120" x2="25250" y2="51767"/>
                        <a14:foregroundMark x1="64500" y1="74912" x2="67250" y2="72792"/>
                        <a14:foregroundMark x1="59000" y1="75795" x2="60250" y2="75088"/>
                        <a14:foregroundMark x1="49750" y1="59364" x2="55000" y2="58657"/>
                        <a14:foregroundMark x1="72500" y1="70495" x2="74750" y2="69081"/>
                        <a14:foregroundMark x1="51500" y1="60777" x2="51500" y2="62898"/>
                        <a14:backgroundMark x1="55500" y1="56890" x2="55500" y2="56890"/>
                        <a14:backgroundMark x1="42500" y1="15901" x2="42750" y2="16431"/>
                        <a14:backgroundMark x1="47000" y1="16784" x2="57250" y2="15901"/>
                      </a14:backgroundRemoval>
                    </a14:imgEffect>
                  </a14:imgLayer>
                </a14:imgProps>
              </a:ext>
              <a:ext uri="{28A0092B-C50C-407E-A947-70E740481C1C}">
                <a14:useLocalDpi xmlns:a14="http://schemas.microsoft.com/office/drawing/2010/main" val="0"/>
              </a:ext>
            </a:extLst>
          </a:blip>
          <a:stretch>
            <a:fillRect/>
          </a:stretch>
        </p:blipFill>
        <p:spPr>
          <a:xfrm>
            <a:off x="-70155" y="2833524"/>
            <a:ext cx="990009" cy="1400862"/>
          </a:xfrm>
          <a:prstGeom prst="rect">
            <a:avLst/>
          </a:prstGeom>
        </p:spPr>
      </p:pic>
      <p:pic>
        <p:nvPicPr>
          <p:cNvPr id="3" name="Immagine 2" descr="Immagine che contiene diagramma&#10;&#10;Descrizione generata automaticamente">
            <a:extLst>
              <a:ext uri="{FF2B5EF4-FFF2-40B4-BE49-F238E27FC236}">
                <a16:creationId xmlns:a16="http://schemas.microsoft.com/office/drawing/2014/main" id="{2F7513D6-52C5-F614-F45B-F7942688FD89}"/>
              </a:ext>
            </a:extLst>
          </p:cNvPr>
          <p:cNvPicPr>
            <a:picLocks noChangeAspect="1"/>
          </p:cNvPicPr>
          <p:nvPr/>
        </p:nvPicPr>
        <p:blipFill>
          <a:blip r:embed="rId4">
            <a:alphaModFix amt="50000"/>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70155" y="4145485"/>
            <a:ext cx="1066031" cy="1508433"/>
          </a:xfrm>
          <a:prstGeom prst="rect">
            <a:avLst/>
          </a:prstGeom>
        </p:spPr>
      </p:pic>
      <p:pic>
        <p:nvPicPr>
          <p:cNvPr id="7" name="Immagine 6" descr="Immagine che contiene logo&#10;&#10;Descrizione generata automaticamente">
            <a:extLst>
              <a:ext uri="{FF2B5EF4-FFF2-40B4-BE49-F238E27FC236}">
                <a16:creationId xmlns:a16="http://schemas.microsoft.com/office/drawing/2014/main" id="{EE6CFB7A-997E-20A5-D217-25E24657AD29}"/>
              </a:ext>
            </a:extLst>
          </p:cNvPr>
          <p:cNvPicPr>
            <a:picLocks noChangeAspect="1"/>
          </p:cNvPicPr>
          <p:nvPr/>
        </p:nvPicPr>
        <p:blipFill>
          <a:blip r:embed="rId6">
            <a:alphaModFix amt="50000"/>
            <a:extLst>
              <a:ext uri="{BEBA8EAE-BF5A-486C-A8C5-ECC9F3942E4B}">
                <a14:imgProps xmlns:a14="http://schemas.microsoft.com/office/drawing/2010/main">
                  <a14:imgLayer r:embed="rId7">
                    <a14:imgEffect>
                      <a14:backgroundRemoval t="2581" b="97500" l="6491" r="92568">
                        <a14:foregroundMark x1="63688" y1="8952" x2="63688" y2="8952"/>
                        <a14:foregroundMark x1="63688" y1="8952" x2="29633" y2="12339"/>
                        <a14:foregroundMark x1="44685" y1="4597" x2="62935" y2="7500"/>
                        <a14:foregroundMark x1="76294" y1="25081" x2="92944" y2="23065"/>
                        <a14:foregroundMark x1="39323" y1="34758" x2="64064" y2="47419"/>
                        <a14:foregroundMark x1="56162" y1="29194" x2="60019" y2="29839"/>
                        <a14:foregroundMark x1="26905" y1="82177" x2="67921" y2="88145"/>
                        <a14:foregroundMark x1="34055" y1="95081" x2="66980" y2="89677"/>
                        <a14:foregroundMark x1="42145" y1="97500" x2="64064" y2="97097"/>
                        <a14:foregroundMark x1="21825" y1="80645" x2="41580" y2="77823"/>
                        <a14:foregroundMark x1="19379" y1="72903" x2="38288" y2="75806"/>
                        <a14:foregroundMark x1="19755" y1="79516" x2="25118" y2="87500"/>
                        <a14:foregroundMark x1="79962" y1="18952" x2="88805" y2="23387"/>
                        <a14:foregroundMark x1="9690" y1="25081" x2="6585" y2="28952"/>
                        <a14:foregroundMark x1="49389" y1="2581" x2="53810" y2="7258"/>
                        <a14:foregroundMark x1="76482" y1="41532" x2="69332" y2="50806"/>
                        <a14:foregroundMark x1="18532" y1="79677" x2="26529" y2="87984"/>
                      </a14:backgroundRemoval>
                    </a14:imgEffect>
                  </a14:imgLayer>
                </a14:imgProps>
              </a:ext>
              <a:ext uri="{28A0092B-C50C-407E-A947-70E740481C1C}">
                <a14:useLocalDpi xmlns:a14="http://schemas.microsoft.com/office/drawing/2010/main" val="0"/>
              </a:ext>
            </a:extLst>
          </a:blip>
          <a:stretch>
            <a:fillRect/>
          </a:stretch>
        </p:blipFill>
        <p:spPr>
          <a:xfrm>
            <a:off x="80839" y="1722221"/>
            <a:ext cx="688019" cy="865830"/>
          </a:xfrm>
          <a:prstGeom prst="rect">
            <a:avLst/>
          </a:prstGeom>
        </p:spPr>
      </p:pic>
      <p:sp>
        <p:nvSpPr>
          <p:cNvPr id="12" name="Titolo 3">
            <a:extLst>
              <a:ext uri="{FF2B5EF4-FFF2-40B4-BE49-F238E27FC236}">
                <a16:creationId xmlns:a16="http://schemas.microsoft.com/office/drawing/2014/main" id="{22B058B1-C476-4161-B0E9-9BADDCFBB696}"/>
              </a:ext>
            </a:extLst>
          </p:cNvPr>
          <p:cNvSpPr txBox="1">
            <a:spLocks/>
          </p:cNvSpPr>
          <p:nvPr/>
        </p:nvSpPr>
        <p:spPr>
          <a:xfrm>
            <a:off x="80838" y="-45194"/>
            <a:ext cx="9119575" cy="1355838"/>
          </a:xfrm>
          <a:prstGeom prst="rect">
            <a:avLst/>
          </a:prstGeom>
          <a:noFill/>
        </p:spPr>
        <p:txBody>
          <a:bodyPr tIns="144000" rIns="0" bIns="90000" anchor="ctr" anchorCtr="0"/>
          <a:lstStyle>
            <a:lvl1pPr algn="l" defTabSz="809976" rtl="0" eaLnBrk="1" latinLnBrk="0" hangingPunct="1">
              <a:lnSpc>
                <a:spcPct val="90000"/>
              </a:lnSpc>
              <a:spcBef>
                <a:spcPct val="0"/>
              </a:spcBef>
              <a:buNone/>
              <a:defRPr lang="en-US" sz="3600" kern="1200" spc="30" baseline="0" dirty="0">
                <a:ln>
                  <a:solidFill>
                    <a:srgbClr val="FFFF00"/>
                  </a:solidFill>
                </a:ln>
                <a:solidFill>
                  <a:srgbClr val="FFFF00"/>
                </a:solidFill>
                <a:latin typeface="Copperplate Gothic Bold" panose="020E0705020206020404" pitchFamily="34" charset="0"/>
                <a:ea typeface="+mj-ea"/>
                <a:cs typeface="+mj-cs"/>
              </a:defRPr>
            </a:lvl1pPr>
          </a:lstStyle>
          <a:p>
            <a:pPr algn="r"/>
            <a:r>
              <a:rPr lang="it-IT" dirty="0">
                <a:ln>
                  <a:solidFill>
                    <a:srgbClr val="AF0925"/>
                  </a:solidFill>
                </a:ln>
                <a:solidFill>
                  <a:srgbClr val="AF0925"/>
                </a:solidFill>
                <a:effectLst>
                  <a:glow rad="203200">
                    <a:schemeClr val="bg1">
                      <a:alpha val="63000"/>
                    </a:schemeClr>
                  </a:glow>
                </a:effectLst>
              </a:rPr>
              <a:t>Incontrando delle Difficoltà</a:t>
            </a:r>
            <a:br>
              <a:rPr lang="it-IT" dirty="0">
                <a:ln>
                  <a:solidFill>
                    <a:srgbClr val="AF0925"/>
                  </a:solidFill>
                </a:ln>
                <a:solidFill>
                  <a:srgbClr val="AF0925"/>
                </a:solidFill>
                <a:effectLst>
                  <a:glow rad="203200">
                    <a:schemeClr val="bg1">
                      <a:alpha val="63000"/>
                    </a:schemeClr>
                  </a:glow>
                </a:effectLst>
              </a:rPr>
            </a:br>
            <a:r>
              <a:rPr lang="it-IT" dirty="0">
                <a:ln>
                  <a:solidFill>
                    <a:srgbClr val="AF0925"/>
                  </a:solidFill>
                </a:ln>
                <a:solidFill>
                  <a:srgbClr val="AF0925"/>
                </a:solidFill>
                <a:effectLst>
                  <a:glow rad="203200">
                    <a:schemeClr val="bg1">
                      <a:alpha val="63000"/>
                    </a:schemeClr>
                  </a:glow>
                </a:effectLst>
              </a:rPr>
              <a:t>	Non Dovete Scoraggiarvi</a:t>
            </a:r>
          </a:p>
        </p:txBody>
      </p:sp>
      <p:pic>
        <p:nvPicPr>
          <p:cNvPr id="9" name="Picture 16">
            <a:extLst>
              <a:ext uri="{FF2B5EF4-FFF2-40B4-BE49-F238E27FC236}">
                <a16:creationId xmlns:a16="http://schemas.microsoft.com/office/drawing/2014/main" id="{7B52B7A9-DB9F-024B-AC59-FB681CE2DE6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p:blipFill>
        <p:spPr>
          <a:xfrm>
            <a:off x="1182495" y="1123378"/>
            <a:ext cx="2292897" cy="3178274"/>
          </a:xfrm>
          <a:prstGeom prst="rect">
            <a:avLst/>
          </a:prstGeom>
          <a:noFill/>
          <a:ln/>
          <a:effectLst>
            <a:reflection stA="44000" endPos="62000" dist="50800" dir="5400000" sy="-100000" algn="bl" rotWithShape="0"/>
          </a:effectLst>
        </p:spPr>
      </p:pic>
      <p:sp>
        <p:nvSpPr>
          <p:cNvPr id="5" name="Segnaposto contenuto 4">
            <a:extLst>
              <a:ext uri="{FF2B5EF4-FFF2-40B4-BE49-F238E27FC236}">
                <a16:creationId xmlns:a16="http://schemas.microsoft.com/office/drawing/2014/main" id="{AA294B89-8B87-4958-98DA-AAA2EA4933E8}"/>
              </a:ext>
            </a:extLst>
          </p:cNvPr>
          <p:cNvSpPr>
            <a:spLocks noGrp="1"/>
          </p:cNvSpPr>
          <p:nvPr>
            <p:ph idx="1"/>
          </p:nvPr>
        </p:nvSpPr>
        <p:spPr>
          <a:xfrm>
            <a:off x="3475393" y="1941341"/>
            <a:ext cx="7312334" cy="4501661"/>
          </a:xfrm>
        </p:spPr>
        <p:txBody>
          <a:bodyPr/>
          <a:lstStyle/>
          <a:p>
            <a:r>
              <a:rPr lang="it-IT" altLang="it-IT" dirty="0"/>
              <a:t>Imparare quello che non si sa, </a:t>
            </a:r>
            <a:br>
              <a:rPr lang="it-IT" altLang="it-IT" dirty="0"/>
            </a:br>
            <a:r>
              <a:rPr lang="it-IT" altLang="it-IT" dirty="0">
                <a:latin typeface="Arial Black" panose="020B0A04020102020204" pitchFamily="34" charset="0"/>
              </a:rPr>
              <a:t>indica sforzo di mente</a:t>
            </a:r>
            <a:r>
              <a:rPr lang="it-IT" altLang="it-IT" dirty="0"/>
              <a:t>, </a:t>
            </a:r>
          </a:p>
          <a:p>
            <a:pPr lvl="1">
              <a:buClr>
                <a:schemeClr val="accent2">
                  <a:lumMod val="75000"/>
                </a:schemeClr>
              </a:buClr>
              <a:buFont typeface="Wingdings" panose="05000000000000000000" pitchFamily="2" charset="2"/>
              <a:buChar char="§"/>
            </a:pPr>
            <a:r>
              <a:rPr lang="it-IT" altLang="it-IT" dirty="0"/>
              <a:t>secondo le maggiori o minori capacità. </a:t>
            </a:r>
          </a:p>
          <a:p>
            <a:r>
              <a:rPr lang="it-IT" altLang="it-IT" dirty="0">
                <a:latin typeface="Arial Black" panose="020B0A04020102020204" pitchFamily="34" charset="0"/>
              </a:rPr>
              <a:t>Non fanno bene </a:t>
            </a:r>
            <a:r>
              <a:rPr lang="it-IT" altLang="it-IT" dirty="0"/>
              <a:t>coloro che, incontrando una difficoltà, </a:t>
            </a:r>
          </a:p>
          <a:p>
            <a:pPr lvl="1">
              <a:buClr>
                <a:schemeClr val="accent2">
                  <a:lumMod val="75000"/>
                </a:schemeClr>
              </a:buClr>
              <a:buFont typeface="Wingdings" panose="05000000000000000000" pitchFamily="2" charset="2"/>
              <a:buChar char="§"/>
            </a:pPr>
            <a:r>
              <a:rPr lang="it-IT" altLang="it-IT" dirty="0"/>
              <a:t>la saltano, dicendo: </a:t>
            </a:r>
            <a:br>
              <a:rPr lang="it-IT" altLang="it-IT" dirty="0"/>
            </a:br>
            <a:r>
              <a:rPr lang="it-IT" altLang="it-IT" dirty="0">
                <a:latin typeface="Arial Black" panose="020B0A04020102020204" pitchFamily="34" charset="0"/>
              </a:rPr>
              <a:t>Questo non lo capisco</a:t>
            </a:r>
            <a:r>
              <a:rPr lang="it-IT" altLang="it-IT" dirty="0"/>
              <a:t>; </a:t>
            </a:r>
            <a:br>
              <a:rPr lang="it-IT" altLang="it-IT" dirty="0"/>
            </a:br>
            <a:r>
              <a:rPr lang="it-IT" altLang="it-IT" dirty="0"/>
              <a:t>e passano ad altro. </a:t>
            </a:r>
          </a:p>
          <a:p>
            <a:pPr lvl="1">
              <a:buClr>
                <a:schemeClr val="accent2">
                  <a:lumMod val="75000"/>
                </a:schemeClr>
              </a:buClr>
              <a:buFont typeface="Wingdings" panose="05000000000000000000" pitchFamily="2" charset="2"/>
              <a:buChar char="§"/>
            </a:pPr>
            <a:r>
              <a:rPr lang="it-IT" altLang="it-IT" dirty="0">
                <a:latin typeface="Arial Black" panose="020B0A04020102020204" pitchFamily="34" charset="0"/>
              </a:rPr>
              <a:t>No, non bisogna passare oltre </a:t>
            </a:r>
            <a:br>
              <a:rPr lang="it-IT" altLang="it-IT" dirty="0">
                <a:latin typeface="Arial Black" panose="020B0A04020102020204" pitchFamily="34" charset="0"/>
              </a:rPr>
            </a:br>
            <a:r>
              <a:rPr lang="it-IT" altLang="it-IT" dirty="0"/>
              <a:t>finché la difficoltà </a:t>
            </a:r>
            <a:br>
              <a:rPr lang="it-IT" altLang="it-IT" dirty="0"/>
            </a:br>
            <a:r>
              <a:rPr lang="it-IT" altLang="it-IT" dirty="0"/>
              <a:t>non sia vinta e superata.</a:t>
            </a:r>
          </a:p>
        </p:txBody>
      </p:sp>
    </p:spTree>
    <p:extLst>
      <p:ext uri="{BB962C8B-B14F-4D97-AF65-F5344CB8AC3E}">
        <p14:creationId xmlns:p14="http://schemas.microsoft.com/office/powerpoint/2010/main" val="3692056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100" fill="hold"/>
                                        <p:tgtEl>
                                          <p:spTgt spid="4"/>
                                        </p:tgtEl>
                                        <p:attrNameLst>
                                          <p:attrName>ppt_x</p:attrName>
                                        </p:attrNameLst>
                                      </p:cBhvr>
                                      <p:tavLst>
                                        <p:tav tm="0">
                                          <p:val>
                                            <p:strVal val="1+#ppt_w/2"/>
                                          </p:val>
                                        </p:tav>
                                        <p:tav tm="100000">
                                          <p:val>
                                            <p:strVal val="#ppt_x"/>
                                          </p:val>
                                        </p:tav>
                                      </p:tavLst>
                                    </p:anim>
                                    <p:anim calcmode="lin" valueType="num">
                                      <p:cBhvr additive="base">
                                        <p:cTn id="8" dur="11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80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100" fill="hold"/>
                                        <p:tgtEl>
                                          <p:spTgt spid="12"/>
                                        </p:tgtEl>
                                        <p:attrNameLst>
                                          <p:attrName>ppt_x</p:attrName>
                                        </p:attrNameLst>
                                      </p:cBhvr>
                                      <p:tavLst>
                                        <p:tav tm="0">
                                          <p:val>
                                            <p:strVal val="0-#ppt_w/2"/>
                                          </p:val>
                                        </p:tav>
                                        <p:tav tm="100000">
                                          <p:val>
                                            <p:strVal val="#ppt_x"/>
                                          </p:val>
                                        </p:tav>
                                      </p:tavLst>
                                    </p:anim>
                                    <p:anim calcmode="lin" valueType="num">
                                      <p:cBhvr additive="base">
                                        <p:cTn id="12" dur="1100" fill="hold"/>
                                        <p:tgtEl>
                                          <p:spTgt spid="12"/>
                                        </p:tgtEl>
                                        <p:attrNameLst>
                                          <p:attrName>ppt_y</p:attrName>
                                        </p:attrNameLst>
                                      </p:cBhvr>
                                      <p:tavLst>
                                        <p:tav tm="0">
                                          <p:val>
                                            <p:strVal val="#ppt_y"/>
                                          </p:val>
                                        </p:tav>
                                        <p:tav tm="100000">
                                          <p:val>
                                            <p:strVal val="#ppt_y"/>
                                          </p:val>
                                        </p:tav>
                                      </p:tavLst>
                                    </p:anim>
                                  </p:childTnLst>
                                </p:cTn>
                              </p:par>
                              <p:par>
                                <p:cTn id="13" presetID="6" presetClass="entr" presetSubtype="32"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circle(out)">
                                      <p:cBhvr>
                                        <p:cTn id="15" dur="1100"/>
                                        <p:tgtEl>
                                          <p:spTgt spid="2"/>
                                        </p:tgtEl>
                                      </p:cBhvr>
                                    </p:animEffect>
                                  </p:childTnLst>
                                </p:cTn>
                              </p:par>
                              <p:par>
                                <p:cTn id="16" presetID="52"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Scale>
                                      <p:cBhvr>
                                        <p:cTn id="18"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9" dur="1000" decel="50000" fill="hold">
                                          <p:stCondLst>
                                            <p:cond delay="0"/>
                                          </p:stCondLst>
                                        </p:cTn>
                                        <p:tgtEl>
                                          <p:spTgt spid="9"/>
                                        </p:tgtEl>
                                        <p:attrNameLst>
                                          <p:attrName>ppt_x</p:attrName>
                                          <p:attrName>ppt_y</p:attrName>
                                        </p:attrNameLst>
                                      </p:cBhvr>
                                    </p:animMotion>
                                    <p:animEffect transition="in" filter="fade">
                                      <p:cBhvr>
                                        <p:cTn id="20" dur="1000"/>
                                        <p:tgtEl>
                                          <p:spTgt spid="9"/>
                                        </p:tgtEl>
                                      </p:cBhvr>
                                    </p:animEffect>
                                  </p:childTnLst>
                                </p:cTn>
                              </p:par>
                              <p:par>
                                <p:cTn id="21" presetID="6" presetClass="entr" presetSubtype="32"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circle(out)">
                                      <p:cBhvr>
                                        <p:cTn id="23" dur="1100"/>
                                        <p:tgtEl>
                                          <p:spTgt spid="7"/>
                                        </p:tgtEl>
                                      </p:cBhvr>
                                    </p:animEffect>
                                  </p:childTnLst>
                                </p:cTn>
                              </p:par>
                              <p:par>
                                <p:cTn id="24" presetID="6" presetClass="entr" presetSubtype="32" fill="hold" nodeType="with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circle(out)">
                                      <p:cBhvr>
                                        <p:cTn id="26" dur="110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5">
                                            <p:txEl>
                                              <p:pRg st="0" end="0"/>
                                            </p:txEl>
                                          </p:spTgt>
                                        </p:tgtEl>
                                        <p:attrNameLst>
                                          <p:attrName>style.visibility</p:attrName>
                                        </p:attrNameLst>
                                      </p:cBhvr>
                                      <p:to>
                                        <p:strVal val="visible"/>
                                      </p:to>
                                    </p:set>
                                    <p:animEffect transition="in" filter="wipe(left)">
                                      <p:cBhvr>
                                        <p:cTn id="31" dur="1500"/>
                                        <p:tgtEl>
                                          <p:spTgt spid="5">
                                            <p:txEl>
                                              <p:pRg st="0" end="0"/>
                                            </p:txEl>
                                          </p:spTgt>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5">
                                            <p:txEl>
                                              <p:pRg st="1" end="1"/>
                                            </p:txEl>
                                          </p:spTgt>
                                        </p:tgtEl>
                                        <p:attrNameLst>
                                          <p:attrName>style.visibility</p:attrName>
                                        </p:attrNameLst>
                                      </p:cBhvr>
                                      <p:to>
                                        <p:strVal val="visible"/>
                                      </p:to>
                                    </p:set>
                                    <p:animEffect transition="in" filter="wipe(left)">
                                      <p:cBhvr>
                                        <p:cTn id="34" dur="1500"/>
                                        <p:tgtEl>
                                          <p:spTgt spid="5">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5">
                                            <p:txEl>
                                              <p:pRg st="2" end="2"/>
                                            </p:txEl>
                                          </p:spTgt>
                                        </p:tgtEl>
                                        <p:attrNameLst>
                                          <p:attrName>style.visibility</p:attrName>
                                        </p:attrNameLst>
                                      </p:cBhvr>
                                      <p:to>
                                        <p:strVal val="visible"/>
                                      </p:to>
                                    </p:set>
                                    <p:animEffect transition="in" filter="wipe(left)">
                                      <p:cBhvr>
                                        <p:cTn id="39" dur="1500"/>
                                        <p:tgtEl>
                                          <p:spTgt spid="5">
                                            <p:txEl>
                                              <p:pRg st="2" end="2"/>
                                            </p:txEl>
                                          </p:spTgt>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5">
                                            <p:txEl>
                                              <p:pRg st="3" end="3"/>
                                            </p:txEl>
                                          </p:spTgt>
                                        </p:tgtEl>
                                        <p:attrNameLst>
                                          <p:attrName>style.visibility</p:attrName>
                                        </p:attrNameLst>
                                      </p:cBhvr>
                                      <p:to>
                                        <p:strVal val="visible"/>
                                      </p:to>
                                    </p:set>
                                    <p:animEffect transition="in" filter="wipe(left)">
                                      <p:cBhvr>
                                        <p:cTn id="42" dur="1500"/>
                                        <p:tgtEl>
                                          <p:spTgt spid="5">
                                            <p:txEl>
                                              <p:pRg st="3" end="3"/>
                                            </p:txEl>
                                          </p:spTgt>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5">
                                            <p:txEl>
                                              <p:pRg st="4" end="4"/>
                                            </p:txEl>
                                          </p:spTgt>
                                        </p:tgtEl>
                                        <p:attrNameLst>
                                          <p:attrName>style.visibility</p:attrName>
                                        </p:attrNameLst>
                                      </p:cBhvr>
                                      <p:to>
                                        <p:strVal val="visible"/>
                                      </p:to>
                                    </p:set>
                                    <p:animEffect transition="in" filter="wipe(left)">
                                      <p:cBhvr>
                                        <p:cTn id="45" dur="1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2" grpId="0"/>
      <p:bldP spid="5"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5FC8F823-5CBE-63E2-8D7B-60D9BAE1E0C7}"/>
              </a:ext>
            </a:extLst>
          </p:cNvPr>
          <p:cNvSpPr>
            <a:spLocks noGrp="1"/>
          </p:cNvSpPr>
          <p:nvPr>
            <p:ph type="title"/>
          </p:nvPr>
        </p:nvSpPr>
        <p:spPr>
          <a:xfrm>
            <a:off x="9636392" y="114923"/>
            <a:ext cx="897379" cy="870669"/>
          </a:xfrm>
          <a:prstGeom prst="ellipse">
            <a:avLst/>
          </a:prstGeom>
        </p:spPr>
        <p:txBody>
          <a:bodyPr/>
          <a:lstStyle/>
          <a:p>
            <a:pPr algn="ctr"/>
            <a:r>
              <a:rPr lang="it-IT" dirty="0"/>
              <a:t>7.</a:t>
            </a:r>
          </a:p>
        </p:txBody>
      </p:sp>
      <p:sp>
        <p:nvSpPr>
          <p:cNvPr id="12" name="Titolo 3">
            <a:extLst>
              <a:ext uri="{FF2B5EF4-FFF2-40B4-BE49-F238E27FC236}">
                <a16:creationId xmlns:a16="http://schemas.microsoft.com/office/drawing/2014/main" id="{22B058B1-C476-4161-B0E9-9BADDCFBB696}"/>
              </a:ext>
            </a:extLst>
          </p:cNvPr>
          <p:cNvSpPr txBox="1">
            <a:spLocks/>
          </p:cNvSpPr>
          <p:nvPr/>
        </p:nvSpPr>
        <p:spPr>
          <a:xfrm>
            <a:off x="265992" y="-138072"/>
            <a:ext cx="9119575" cy="1355838"/>
          </a:xfrm>
          <a:prstGeom prst="rect">
            <a:avLst/>
          </a:prstGeom>
          <a:noFill/>
        </p:spPr>
        <p:txBody>
          <a:bodyPr tIns="144000" rIns="0" bIns="90000" anchor="ctr" anchorCtr="0"/>
          <a:lstStyle>
            <a:lvl1pPr algn="l" defTabSz="809976" rtl="0" eaLnBrk="1" latinLnBrk="0" hangingPunct="1">
              <a:lnSpc>
                <a:spcPct val="90000"/>
              </a:lnSpc>
              <a:spcBef>
                <a:spcPct val="0"/>
              </a:spcBef>
              <a:buNone/>
              <a:defRPr lang="en-US" sz="3600" kern="1200" spc="30" baseline="0" dirty="0">
                <a:ln>
                  <a:solidFill>
                    <a:srgbClr val="FFFF00"/>
                  </a:solidFill>
                </a:ln>
                <a:solidFill>
                  <a:srgbClr val="FFFF00"/>
                </a:solidFill>
                <a:latin typeface="Copperplate Gothic Bold" panose="020E0705020206020404" pitchFamily="34" charset="0"/>
                <a:ea typeface="+mj-ea"/>
                <a:cs typeface="+mj-cs"/>
              </a:defRPr>
            </a:lvl1pPr>
          </a:lstStyle>
          <a:p>
            <a:pPr algn="r"/>
            <a:r>
              <a:rPr lang="it-IT" dirty="0">
                <a:ln>
                  <a:solidFill>
                    <a:srgbClr val="AF0925"/>
                  </a:solidFill>
                </a:ln>
                <a:solidFill>
                  <a:schemeClr val="bg1">
                    <a:lumMod val="50000"/>
                  </a:schemeClr>
                </a:solidFill>
                <a:effectLst>
                  <a:glow rad="203200">
                    <a:schemeClr val="bg1">
                      <a:alpha val="63000"/>
                    </a:schemeClr>
                  </a:glow>
                </a:effectLst>
              </a:rPr>
              <a:t>Incontrando delle Difficoltà</a:t>
            </a:r>
            <a:br>
              <a:rPr lang="it-IT" dirty="0">
                <a:ln>
                  <a:solidFill>
                    <a:srgbClr val="AF0925"/>
                  </a:solidFill>
                </a:ln>
                <a:solidFill>
                  <a:schemeClr val="bg1">
                    <a:lumMod val="50000"/>
                  </a:schemeClr>
                </a:solidFill>
                <a:effectLst>
                  <a:glow rad="203200">
                    <a:schemeClr val="bg1">
                      <a:alpha val="63000"/>
                    </a:schemeClr>
                  </a:glow>
                </a:effectLst>
              </a:rPr>
            </a:br>
            <a:r>
              <a:rPr lang="it-IT" dirty="0">
                <a:ln>
                  <a:solidFill>
                    <a:srgbClr val="AF0925"/>
                  </a:solidFill>
                </a:ln>
                <a:solidFill>
                  <a:schemeClr val="bg1">
                    <a:lumMod val="50000"/>
                  </a:schemeClr>
                </a:solidFill>
                <a:effectLst>
                  <a:glow rad="203200">
                    <a:schemeClr val="bg1">
                      <a:alpha val="63000"/>
                    </a:schemeClr>
                  </a:glow>
                </a:effectLst>
              </a:rPr>
              <a:t>	Non Dovete Scoraggiarvi</a:t>
            </a:r>
          </a:p>
        </p:txBody>
      </p:sp>
      <p:pic>
        <p:nvPicPr>
          <p:cNvPr id="9" name="Picture 16">
            <a:extLst>
              <a:ext uri="{FF2B5EF4-FFF2-40B4-BE49-F238E27FC236}">
                <a16:creationId xmlns:a16="http://schemas.microsoft.com/office/drawing/2014/main" id="{7B52B7A9-DB9F-024B-AC59-FB681CE2DE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a:xfrm>
            <a:off x="7168996" y="1606475"/>
            <a:ext cx="3112854" cy="2076857"/>
          </a:xfrm>
          <a:prstGeom prst="rect">
            <a:avLst/>
          </a:prstGeom>
          <a:noFill/>
          <a:ln/>
          <a:effectLst>
            <a:reflection stA="83000" endPos="60000" dist="50800" dir="5400000" sy="-100000" algn="bl" rotWithShape="0"/>
          </a:effectLst>
        </p:spPr>
      </p:pic>
      <p:sp>
        <p:nvSpPr>
          <p:cNvPr id="5" name="Segnaposto contenuto 4">
            <a:extLst>
              <a:ext uri="{FF2B5EF4-FFF2-40B4-BE49-F238E27FC236}">
                <a16:creationId xmlns:a16="http://schemas.microsoft.com/office/drawing/2014/main" id="{AA294B89-8B87-4958-98DA-AAA2EA4933E8}"/>
              </a:ext>
            </a:extLst>
          </p:cNvPr>
          <p:cNvSpPr>
            <a:spLocks noGrp="1"/>
          </p:cNvSpPr>
          <p:nvPr>
            <p:ph idx="1"/>
          </p:nvPr>
        </p:nvSpPr>
        <p:spPr>
          <a:xfrm>
            <a:off x="957863" y="2275949"/>
            <a:ext cx="6466914" cy="3885613"/>
          </a:xfrm>
        </p:spPr>
        <p:txBody>
          <a:bodyPr/>
          <a:lstStyle/>
          <a:p>
            <a:pPr marL="0" indent="0">
              <a:buNone/>
            </a:pPr>
            <a:r>
              <a:rPr lang="it-IT" altLang="it-IT" dirty="0">
                <a:solidFill>
                  <a:srgbClr val="00863D"/>
                </a:solidFill>
                <a:latin typeface="Arial Black" panose="020B0A04020102020204" pitchFamily="34" charset="0"/>
              </a:rPr>
              <a:t>Ricordatevi</a:t>
            </a:r>
            <a:r>
              <a:rPr lang="it-IT" altLang="it-IT" dirty="0">
                <a:solidFill>
                  <a:srgbClr val="00863D"/>
                </a:solidFill>
              </a:rPr>
              <a:t> </a:t>
            </a:r>
            <a:r>
              <a:rPr lang="it-IT" altLang="it-IT" dirty="0">
                <a:solidFill>
                  <a:srgbClr val="00863D"/>
                </a:solidFill>
                <a:latin typeface="Arial Black" panose="020B0A04020102020204" pitchFamily="34" charset="0"/>
              </a:rPr>
              <a:t>che </a:t>
            </a:r>
            <a:endParaRPr lang="it-IT" altLang="it-IT" dirty="0">
              <a:solidFill>
                <a:srgbClr val="00863D"/>
              </a:solidFill>
            </a:endParaRPr>
          </a:p>
          <a:p>
            <a:r>
              <a:rPr lang="it-IT" altLang="it-IT" dirty="0">
                <a:latin typeface="Arial Black" panose="020B0A04020102020204" pitchFamily="34" charset="0"/>
              </a:rPr>
              <a:t>ciò che s'impara con fatica </a:t>
            </a:r>
          </a:p>
          <a:p>
            <a:pPr marL="0" indent="0">
              <a:spcBef>
                <a:spcPts val="0"/>
              </a:spcBef>
              <a:buNone/>
            </a:pPr>
            <a:r>
              <a:rPr lang="it-IT" altLang="it-IT" dirty="0"/>
              <a:t>	</a:t>
            </a:r>
            <a:r>
              <a:rPr lang="it-IT" altLang="it-IT" dirty="0">
                <a:solidFill>
                  <a:srgbClr val="C00000"/>
                </a:solidFill>
                <a:latin typeface="Arial Black" panose="020B0A04020102020204" pitchFamily="34" charset="0"/>
              </a:rPr>
              <a:t>non si cancella mai </a:t>
            </a:r>
            <a:br>
              <a:rPr lang="it-IT" altLang="it-IT" dirty="0">
                <a:solidFill>
                  <a:srgbClr val="C00000"/>
                </a:solidFill>
                <a:latin typeface="Arial Black" panose="020B0A04020102020204" pitchFamily="34" charset="0"/>
              </a:rPr>
            </a:br>
            <a:r>
              <a:rPr lang="it-IT" altLang="it-IT" dirty="0">
                <a:solidFill>
                  <a:srgbClr val="C00000"/>
                </a:solidFill>
                <a:latin typeface="Arial Black" panose="020B0A04020102020204" pitchFamily="34" charset="0"/>
              </a:rPr>
              <a:t>	più dalla mente</a:t>
            </a:r>
            <a:r>
              <a:rPr lang="it-IT" altLang="it-IT" dirty="0"/>
              <a:t>.</a:t>
            </a:r>
          </a:p>
          <a:p>
            <a:r>
              <a:rPr lang="it-IT" altLang="it-IT" dirty="0"/>
              <a:t>Dunque </a:t>
            </a:r>
          </a:p>
          <a:p>
            <a:pPr marL="0" indent="0">
              <a:spcBef>
                <a:spcPts val="0"/>
              </a:spcBef>
              <a:buNone/>
            </a:pPr>
            <a:r>
              <a:rPr lang="it-IT" altLang="it-IT" dirty="0">
                <a:latin typeface="Arial Black" panose="020B0A04020102020204" pitchFamily="34" charset="0"/>
              </a:rPr>
              <a:t>	coraggio</a:t>
            </a:r>
            <a:r>
              <a:rPr lang="it-IT" altLang="it-IT" dirty="0"/>
              <a:t>!</a:t>
            </a:r>
          </a:p>
        </p:txBody>
      </p:sp>
      <p:pic>
        <p:nvPicPr>
          <p:cNvPr id="6" name="Immagine 5" descr="Immagine che contiene logo&#10;&#10;Descrizione generata automaticamente">
            <a:extLst>
              <a:ext uri="{FF2B5EF4-FFF2-40B4-BE49-F238E27FC236}">
                <a16:creationId xmlns:a16="http://schemas.microsoft.com/office/drawing/2014/main" id="{9A71D946-7135-6B3B-948C-A0FB4CF44550}"/>
              </a:ext>
            </a:extLst>
          </p:cNvPr>
          <p:cNvPicPr>
            <a:picLocks noChangeAspect="1"/>
          </p:cNvPicPr>
          <p:nvPr/>
        </p:nvPicPr>
        <p:blipFill>
          <a:blip r:embed="rId3">
            <a:alphaModFix amt="50000"/>
            <a:extLst>
              <a:ext uri="{BEBA8EAE-BF5A-486C-A8C5-ECC9F3942E4B}">
                <a14:imgProps xmlns:a14="http://schemas.microsoft.com/office/drawing/2010/main">
                  <a14:imgLayer r:embed="rId4">
                    <a14:imgEffect>
                      <a14:backgroundRemoval t="2581" b="97500" l="6491" r="92568">
                        <a14:foregroundMark x1="63688" y1="8952" x2="63688" y2="8952"/>
                        <a14:foregroundMark x1="63688" y1="8952" x2="29633" y2="12339"/>
                        <a14:foregroundMark x1="44685" y1="4597" x2="62935" y2="7500"/>
                        <a14:foregroundMark x1="76294" y1="25081" x2="92944" y2="23065"/>
                        <a14:foregroundMark x1="39323" y1="34758" x2="64064" y2="47419"/>
                        <a14:foregroundMark x1="56162" y1="29194" x2="60019" y2="29839"/>
                        <a14:foregroundMark x1="26905" y1="82177" x2="67921" y2="88145"/>
                        <a14:foregroundMark x1="34055" y1="95081" x2="66980" y2="89677"/>
                        <a14:foregroundMark x1="42145" y1="97500" x2="64064" y2="97097"/>
                        <a14:foregroundMark x1="21825" y1="80645" x2="41580" y2="77823"/>
                        <a14:foregroundMark x1="19379" y1="72903" x2="38288" y2="75806"/>
                        <a14:foregroundMark x1="19755" y1="79516" x2="25118" y2="87500"/>
                        <a14:foregroundMark x1="79962" y1="18952" x2="88805" y2="23387"/>
                        <a14:foregroundMark x1="9690" y1="25081" x2="6585" y2="28952"/>
                        <a14:foregroundMark x1="49389" y1="2581" x2="53810" y2="7258"/>
                        <a14:foregroundMark x1="76482" y1="41532" x2="69332" y2="50806"/>
                        <a14:foregroundMark x1="18532" y1="79677" x2="26529" y2="87984"/>
                      </a14:backgroundRemoval>
                    </a14:imgEffect>
                  </a14:imgLayer>
                </a14:imgProps>
              </a:ext>
              <a:ext uri="{28A0092B-C50C-407E-A947-70E740481C1C}">
                <a14:useLocalDpi xmlns:a14="http://schemas.microsoft.com/office/drawing/2010/main" val="0"/>
              </a:ext>
            </a:extLst>
          </a:blip>
          <a:stretch>
            <a:fillRect/>
          </a:stretch>
        </p:blipFill>
        <p:spPr>
          <a:xfrm>
            <a:off x="71545" y="57145"/>
            <a:ext cx="462953" cy="582598"/>
          </a:xfrm>
          <a:prstGeom prst="rect">
            <a:avLst/>
          </a:prstGeom>
        </p:spPr>
      </p:pic>
    </p:spTree>
    <p:extLst>
      <p:ext uri="{BB962C8B-B14F-4D97-AF65-F5344CB8AC3E}">
        <p14:creationId xmlns:p14="http://schemas.microsoft.com/office/powerpoint/2010/main" val="3879827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100" fill="hold"/>
                                        <p:tgtEl>
                                          <p:spTgt spid="4"/>
                                        </p:tgtEl>
                                        <p:attrNameLst>
                                          <p:attrName>ppt_x</p:attrName>
                                        </p:attrNameLst>
                                      </p:cBhvr>
                                      <p:tavLst>
                                        <p:tav tm="0">
                                          <p:val>
                                            <p:strVal val="1+#ppt_w/2"/>
                                          </p:val>
                                        </p:tav>
                                        <p:tav tm="100000">
                                          <p:val>
                                            <p:strVal val="#ppt_x"/>
                                          </p:val>
                                        </p:tav>
                                      </p:tavLst>
                                    </p:anim>
                                    <p:anim calcmode="lin" valueType="num">
                                      <p:cBhvr additive="base">
                                        <p:cTn id="8" dur="11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80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100" fill="hold"/>
                                        <p:tgtEl>
                                          <p:spTgt spid="12"/>
                                        </p:tgtEl>
                                        <p:attrNameLst>
                                          <p:attrName>ppt_x</p:attrName>
                                        </p:attrNameLst>
                                      </p:cBhvr>
                                      <p:tavLst>
                                        <p:tav tm="0">
                                          <p:val>
                                            <p:strVal val="0-#ppt_w/2"/>
                                          </p:val>
                                        </p:tav>
                                        <p:tav tm="100000">
                                          <p:val>
                                            <p:strVal val="#ppt_x"/>
                                          </p:val>
                                        </p:tav>
                                      </p:tavLst>
                                    </p:anim>
                                    <p:anim calcmode="lin" valueType="num">
                                      <p:cBhvr additive="base">
                                        <p:cTn id="12" dur="1100" fill="hold"/>
                                        <p:tgtEl>
                                          <p:spTgt spid="12"/>
                                        </p:tgtEl>
                                        <p:attrNameLst>
                                          <p:attrName>ppt_y</p:attrName>
                                        </p:attrNameLst>
                                      </p:cBhvr>
                                      <p:tavLst>
                                        <p:tav tm="0">
                                          <p:val>
                                            <p:strVal val="#ppt_y"/>
                                          </p:val>
                                        </p:tav>
                                        <p:tav tm="100000">
                                          <p:val>
                                            <p:strVal val="#ppt_y"/>
                                          </p:val>
                                        </p:tav>
                                      </p:tavLst>
                                    </p:anim>
                                  </p:childTnLst>
                                </p:cTn>
                              </p:par>
                              <p:par>
                                <p:cTn id="13" presetID="52"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Scale>
                                      <p:cBhvr>
                                        <p:cTn id="15"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6" dur="1000" decel="50000" fill="hold">
                                          <p:stCondLst>
                                            <p:cond delay="0"/>
                                          </p:stCondLst>
                                        </p:cTn>
                                        <p:tgtEl>
                                          <p:spTgt spid="9"/>
                                        </p:tgtEl>
                                        <p:attrNameLst>
                                          <p:attrName>ppt_x</p:attrName>
                                          <p:attrName>ppt_y</p:attrName>
                                        </p:attrNameLst>
                                      </p:cBhvr>
                                    </p:animMotion>
                                    <p:animEffect transition="in" filter="fade">
                                      <p:cBhvr>
                                        <p:cTn id="17" dur="1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left)">
                                      <p:cBhvr>
                                        <p:cTn id="22" dur="1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animEffect transition="in" filter="wipe(left)">
                                      <p:cBhvr>
                                        <p:cTn id="27" dur="1500"/>
                                        <p:tgtEl>
                                          <p:spTgt spid="5">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
                                            <p:txEl>
                                              <p:pRg st="2" end="2"/>
                                            </p:txEl>
                                          </p:spTgt>
                                        </p:tgtEl>
                                        <p:attrNameLst>
                                          <p:attrName>style.visibility</p:attrName>
                                        </p:attrNameLst>
                                      </p:cBhvr>
                                      <p:to>
                                        <p:strVal val="visible"/>
                                      </p:to>
                                    </p:set>
                                    <p:animEffect transition="in" filter="wipe(left)">
                                      <p:cBhvr>
                                        <p:cTn id="32" dur="1500"/>
                                        <p:tgtEl>
                                          <p:spTgt spid="5">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5">
                                            <p:txEl>
                                              <p:pRg st="3" end="3"/>
                                            </p:txEl>
                                          </p:spTgt>
                                        </p:tgtEl>
                                        <p:attrNameLst>
                                          <p:attrName>style.visibility</p:attrName>
                                        </p:attrNameLst>
                                      </p:cBhvr>
                                      <p:to>
                                        <p:strVal val="visible"/>
                                      </p:to>
                                    </p:set>
                                    <p:animEffect transition="in" filter="wipe(left)">
                                      <p:cBhvr>
                                        <p:cTn id="37" dur="1500"/>
                                        <p:tgtEl>
                                          <p:spTgt spid="5">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5">
                                            <p:txEl>
                                              <p:pRg st="4" end="4"/>
                                            </p:txEl>
                                          </p:spTgt>
                                        </p:tgtEl>
                                        <p:attrNameLst>
                                          <p:attrName>style.visibility</p:attrName>
                                        </p:attrNameLst>
                                      </p:cBhvr>
                                      <p:to>
                                        <p:strVal val="visible"/>
                                      </p:to>
                                    </p:set>
                                    <p:animEffect transition="in" filter="wipe(left)">
                                      <p:cBhvr>
                                        <p:cTn id="42" dur="1500"/>
                                        <p:tgtEl>
                                          <p:spTgt spid="5">
                                            <p:txEl>
                                              <p:pRg st="4" end="4"/>
                                            </p:txEl>
                                          </p:spTgt>
                                        </p:tgtEl>
                                      </p:cBhvr>
                                    </p:animEffect>
                                  </p:childTnLst>
                                </p:cTn>
                              </p:par>
                              <p:par>
                                <p:cTn id="43" presetID="6" presetClass="entr" presetSubtype="32" fill="hold" nodeType="with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circle(out)">
                                      <p:cBhvr>
                                        <p:cTn id="45" dur="11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2" grpId="0"/>
      <p:bldP spid="5"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5FC8F823-5CBE-63E2-8D7B-60D9BAE1E0C7}"/>
              </a:ext>
            </a:extLst>
          </p:cNvPr>
          <p:cNvSpPr>
            <a:spLocks noGrp="1"/>
          </p:cNvSpPr>
          <p:nvPr>
            <p:ph type="title"/>
          </p:nvPr>
        </p:nvSpPr>
        <p:spPr>
          <a:xfrm>
            <a:off x="9636392" y="114923"/>
            <a:ext cx="897379" cy="870669"/>
          </a:xfrm>
          <a:prstGeom prst="ellipse">
            <a:avLst/>
          </a:prstGeom>
        </p:spPr>
        <p:txBody>
          <a:bodyPr/>
          <a:lstStyle/>
          <a:p>
            <a:pPr algn="ctr"/>
            <a:r>
              <a:rPr lang="it-IT" dirty="0"/>
              <a:t>8.</a:t>
            </a:r>
          </a:p>
        </p:txBody>
      </p:sp>
      <p:pic>
        <p:nvPicPr>
          <p:cNvPr id="2" name="Immagine 1" descr="Immagine che contiene testo&#10;&#10;Descrizione generata automaticamente">
            <a:extLst>
              <a:ext uri="{FF2B5EF4-FFF2-40B4-BE49-F238E27FC236}">
                <a16:creationId xmlns:a16="http://schemas.microsoft.com/office/drawing/2014/main" id="{E309B81E-1737-44D9-37C5-3785B3059F79}"/>
              </a:ext>
            </a:extLst>
          </p:cNvPr>
          <p:cNvPicPr>
            <a:picLocks noChangeAspect="1"/>
          </p:cNvPicPr>
          <p:nvPr/>
        </p:nvPicPr>
        <p:blipFill>
          <a:blip r:embed="rId2">
            <a:alphaModFix amt="50000"/>
            <a:extLst>
              <a:ext uri="{BEBA8EAE-BF5A-486C-A8C5-ECC9F3942E4B}">
                <a14:imgProps xmlns:a14="http://schemas.microsoft.com/office/drawing/2010/main">
                  <a14:imgLayer r:embed="rId3">
                    <a14:imgEffect>
                      <a14:backgroundRemoval t="10000" b="90000" l="10000" r="90000">
                        <a14:foregroundMark x1="40750" y1="21555" x2="36500" y2="23852"/>
                        <a14:foregroundMark x1="54500" y1="21025" x2="62000" y2="23145"/>
                        <a14:foregroundMark x1="35750" y1="24558" x2="23250" y2="28622"/>
                        <a14:foregroundMark x1="18250" y1="37986" x2="26000" y2="37986"/>
                        <a14:foregroundMark x1="27000" y1="52120" x2="25250" y2="51767"/>
                        <a14:foregroundMark x1="64500" y1="74912" x2="67250" y2="72792"/>
                        <a14:foregroundMark x1="59000" y1="75795" x2="60250" y2="75088"/>
                        <a14:foregroundMark x1="49750" y1="59364" x2="55000" y2="58657"/>
                        <a14:foregroundMark x1="72500" y1="70495" x2="74750" y2="69081"/>
                        <a14:foregroundMark x1="51500" y1="60777" x2="51500" y2="62898"/>
                        <a14:backgroundMark x1="55500" y1="56890" x2="55500" y2="56890"/>
                        <a14:backgroundMark x1="42500" y1="15901" x2="42750" y2="16431"/>
                        <a14:backgroundMark x1="47000" y1="16784" x2="57250" y2="15901"/>
                      </a14:backgroundRemoval>
                    </a14:imgEffect>
                  </a14:imgLayer>
                </a14:imgProps>
              </a:ext>
              <a:ext uri="{28A0092B-C50C-407E-A947-70E740481C1C}">
                <a14:useLocalDpi xmlns:a14="http://schemas.microsoft.com/office/drawing/2010/main" val="0"/>
              </a:ext>
            </a:extLst>
          </a:blip>
          <a:stretch>
            <a:fillRect/>
          </a:stretch>
        </p:blipFill>
        <p:spPr>
          <a:xfrm>
            <a:off x="-70155" y="2833524"/>
            <a:ext cx="990009" cy="1400862"/>
          </a:xfrm>
          <a:prstGeom prst="rect">
            <a:avLst/>
          </a:prstGeom>
        </p:spPr>
      </p:pic>
      <p:pic>
        <p:nvPicPr>
          <p:cNvPr id="3" name="Immagine 2" descr="Immagine che contiene diagramma&#10;&#10;Descrizione generata automaticamente">
            <a:extLst>
              <a:ext uri="{FF2B5EF4-FFF2-40B4-BE49-F238E27FC236}">
                <a16:creationId xmlns:a16="http://schemas.microsoft.com/office/drawing/2014/main" id="{2F7513D6-52C5-F614-F45B-F7942688FD89}"/>
              </a:ext>
            </a:extLst>
          </p:cNvPr>
          <p:cNvPicPr>
            <a:picLocks noChangeAspect="1"/>
          </p:cNvPicPr>
          <p:nvPr/>
        </p:nvPicPr>
        <p:blipFill>
          <a:blip r:embed="rId4">
            <a:alphaModFix amt="50000"/>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70155" y="4145485"/>
            <a:ext cx="1066031" cy="1508433"/>
          </a:xfrm>
          <a:prstGeom prst="rect">
            <a:avLst/>
          </a:prstGeom>
        </p:spPr>
      </p:pic>
      <p:pic>
        <p:nvPicPr>
          <p:cNvPr id="7" name="Immagine 6" descr="Immagine che contiene logo&#10;&#10;Descrizione generata automaticamente">
            <a:extLst>
              <a:ext uri="{FF2B5EF4-FFF2-40B4-BE49-F238E27FC236}">
                <a16:creationId xmlns:a16="http://schemas.microsoft.com/office/drawing/2014/main" id="{EE6CFB7A-997E-20A5-D217-25E24657AD29}"/>
              </a:ext>
            </a:extLst>
          </p:cNvPr>
          <p:cNvPicPr>
            <a:picLocks noChangeAspect="1"/>
          </p:cNvPicPr>
          <p:nvPr/>
        </p:nvPicPr>
        <p:blipFill>
          <a:blip r:embed="rId6">
            <a:alphaModFix amt="50000"/>
            <a:extLst>
              <a:ext uri="{BEBA8EAE-BF5A-486C-A8C5-ECC9F3942E4B}">
                <a14:imgProps xmlns:a14="http://schemas.microsoft.com/office/drawing/2010/main">
                  <a14:imgLayer r:embed="rId7">
                    <a14:imgEffect>
                      <a14:backgroundRemoval t="2581" b="97500" l="6491" r="92568">
                        <a14:foregroundMark x1="63688" y1="8952" x2="63688" y2="8952"/>
                        <a14:foregroundMark x1="63688" y1="8952" x2="29633" y2="12339"/>
                        <a14:foregroundMark x1="44685" y1="4597" x2="62935" y2="7500"/>
                        <a14:foregroundMark x1="76294" y1="25081" x2="92944" y2="23065"/>
                        <a14:foregroundMark x1="39323" y1="34758" x2="64064" y2="47419"/>
                        <a14:foregroundMark x1="56162" y1="29194" x2="60019" y2="29839"/>
                        <a14:foregroundMark x1="26905" y1="82177" x2="67921" y2="88145"/>
                        <a14:foregroundMark x1="34055" y1="95081" x2="66980" y2="89677"/>
                        <a14:foregroundMark x1="42145" y1="97500" x2="64064" y2="97097"/>
                        <a14:foregroundMark x1="21825" y1="80645" x2="41580" y2="77823"/>
                        <a14:foregroundMark x1="19379" y1="72903" x2="38288" y2="75806"/>
                        <a14:foregroundMark x1="19755" y1="79516" x2="25118" y2="87500"/>
                        <a14:foregroundMark x1="79962" y1="18952" x2="88805" y2="23387"/>
                        <a14:foregroundMark x1="9690" y1="25081" x2="6585" y2="28952"/>
                        <a14:foregroundMark x1="49389" y1="2581" x2="53810" y2="7258"/>
                        <a14:foregroundMark x1="76482" y1="41532" x2="69332" y2="50806"/>
                        <a14:foregroundMark x1="18532" y1="79677" x2="26529" y2="87984"/>
                      </a14:backgroundRemoval>
                    </a14:imgEffect>
                  </a14:imgLayer>
                </a14:imgProps>
              </a:ext>
              <a:ext uri="{28A0092B-C50C-407E-A947-70E740481C1C}">
                <a14:useLocalDpi xmlns:a14="http://schemas.microsoft.com/office/drawing/2010/main" val="0"/>
              </a:ext>
            </a:extLst>
          </a:blip>
          <a:stretch>
            <a:fillRect/>
          </a:stretch>
        </p:blipFill>
        <p:spPr>
          <a:xfrm>
            <a:off x="80839" y="1722221"/>
            <a:ext cx="688019" cy="865830"/>
          </a:xfrm>
          <a:prstGeom prst="rect">
            <a:avLst/>
          </a:prstGeom>
        </p:spPr>
      </p:pic>
      <p:sp>
        <p:nvSpPr>
          <p:cNvPr id="12" name="Titolo 3">
            <a:extLst>
              <a:ext uri="{FF2B5EF4-FFF2-40B4-BE49-F238E27FC236}">
                <a16:creationId xmlns:a16="http://schemas.microsoft.com/office/drawing/2014/main" id="{22B058B1-C476-4161-B0E9-9BADDCFBB696}"/>
              </a:ext>
            </a:extLst>
          </p:cNvPr>
          <p:cNvSpPr txBox="1">
            <a:spLocks/>
          </p:cNvSpPr>
          <p:nvPr/>
        </p:nvSpPr>
        <p:spPr>
          <a:xfrm>
            <a:off x="80838" y="-45194"/>
            <a:ext cx="9119575" cy="1355838"/>
          </a:xfrm>
          <a:prstGeom prst="rect">
            <a:avLst/>
          </a:prstGeom>
          <a:noFill/>
        </p:spPr>
        <p:txBody>
          <a:bodyPr tIns="144000" rIns="0" bIns="90000" anchor="ctr" anchorCtr="0"/>
          <a:lstStyle>
            <a:lvl1pPr algn="l" defTabSz="809976" rtl="0" eaLnBrk="1" latinLnBrk="0" hangingPunct="1">
              <a:lnSpc>
                <a:spcPct val="90000"/>
              </a:lnSpc>
              <a:spcBef>
                <a:spcPct val="0"/>
              </a:spcBef>
              <a:buNone/>
              <a:defRPr lang="en-US" sz="3600" kern="1200" spc="30" baseline="0" dirty="0">
                <a:ln>
                  <a:solidFill>
                    <a:srgbClr val="FFFF00"/>
                  </a:solidFill>
                </a:ln>
                <a:solidFill>
                  <a:srgbClr val="FFFF00"/>
                </a:solidFill>
                <a:latin typeface="Copperplate Gothic Bold" panose="020E0705020206020404" pitchFamily="34" charset="0"/>
                <a:ea typeface="+mj-ea"/>
                <a:cs typeface="+mj-cs"/>
              </a:defRPr>
            </a:lvl1pPr>
          </a:lstStyle>
          <a:p>
            <a:pPr algn="r"/>
            <a:r>
              <a:rPr lang="it-IT" dirty="0">
                <a:ln>
                  <a:solidFill>
                    <a:srgbClr val="AF0925"/>
                  </a:solidFill>
                </a:ln>
                <a:solidFill>
                  <a:srgbClr val="AF0925"/>
                </a:solidFill>
                <a:effectLst>
                  <a:glow rad="203200">
                    <a:schemeClr val="bg1">
                      <a:alpha val="63000"/>
                    </a:schemeClr>
                  </a:glow>
                </a:effectLst>
              </a:rPr>
              <a:t> 	Prima di tutto Occuparsi </a:t>
            </a:r>
          </a:p>
          <a:p>
            <a:pPr algn="r"/>
            <a:r>
              <a:rPr lang="it-IT" dirty="0">
                <a:ln>
                  <a:solidFill>
                    <a:srgbClr val="AF0925"/>
                  </a:solidFill>
                </a:ln>
                <a:solidFill>
                  <a:srgbClr val="AF0925"/>
                </a:solidFill>
                <a:effectLst>
                  <a:glow rad="203200">
                    <a:schemeClr val="bg1">
                      <a:alpha val="63000"/>
                    </a:schemeClr>
                  </a:glow>
                </a:effectLst>
              </a:rPr>
              <a:t>di cose Riguardanti lo Studio</a:t>
            </a:r>
          </a:p>
        </p:txBody>
      </p:sp>
      <p:pic>
        <p:nvPicPr>
          <p:cNvPr id="9" name="Picture 16">
            <a:extLst>
              <a:ext uri="{FF2B5EF4-FFF2-40B4-BE49-F238E27FC236}">
                <a16:creationId xmlns:a16="http://schemas.microsoft.com/office/drawing/2014/main" id="{7B52B7A9-DB9F-024B-AC59-FB681CE2DE6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p:blipFill>
        <p:spPr>
          <a:xfrm>
            <a:off x="1182496" y="2025747"/>
            <a:ext cx="2292897" cy="2001073"/>
          </a:xfrm>
          <a:prstGeom prst="rect">
            <a:avLst/>
          </a:prstGeom>
          <a:noFill/>
          <a:ln/>
          <a:effectLst>
            <a:reflection stA="44000" endPos="62000" dist="50800" dir="5400000" sy="-100000" algn="bl" rotWithShape="0"/>
          </a:effectLst>
        </p:spPr>
      </p:pic>
      <p:sp>
        <p:nvSpPr>
          <p:cNvPr id="5" name="Segnaposto contenuto 4">
            <a:extLst>
              <a:ext uri="{FF2B5EF4-FFF2-40B4-BE49-F238E27FC236}">
                <a16:creationId xmlns:a16="http://schemas.microsoft.com/office/drawing/2014/main" id="{AA294B89-8B87-4958-98DA-AAA2EA4933E8}"/>
              </a:ext>
            </a:extLst>
          </p:cNvPr>
          <p:cNvSpPr>
            <a:spLocks noGrp="1"/>
          </p:cNvSpPr>
          <p:nvPr>
            <p:ph idx="1"/>
          </p:nvPr>
        </p:nvSpPr>
        <p:spPr>
          <a:xfrm>
            <a:off x="3475393" y="2166425"/>
            <a:ext cx="7312334" cy="4276577"/>
          </a:xfrm>
        </p:spPr>
        <p:txBody>
          <a:bodyPr/>
          <a:lstStyle/>
          <a:p>
            <a:r>
              <a:rPr lang="it-IT" altLang="it-IT" dirty="0"/>
              <a:t>Non si acquista mai alcuna </a:t>
            </a:r>
            <a:r>
              <a:rPr lang="it-IT" altLang="it-IT" dirty="0">
                <a:latin typeface="Arial Black" panose="020B0A04020102020204" pitchFamily="34" charset="0"/>
              </a:rPr>
              <a:t>scienza</a:t>
            </a:r>
            <a:r>
              <a:rPr lang="it-IT" altLang="it-IT" dirty="0"/>
              <a:t> </a:t>
            </a:r>
            <a:r>
              <a:rPr lang="it-IT" altLang="it-IT" dirty="0">
                <a:latin typeface="Arial Black" panose="020B0A04020102020204" pitchFamily="34" charset="0"/>
              </a:rPr>
              <a:t>sfiorando</a:t>
            </a:r>
            <a:r>
              <a:rPr lang="it-IT" altLang="it-IT" dirty="0"/>
              <a:t> nello stesso tempo </a:t>
            </a:r>
            <a:br>
              <a:rPr lang="it-IT" altLang="it-IT" dirty="0"/>
            </a:br>
            <a:r>
              <a:rPr lang="it-IT" altLang="it-IT" dirty="0"/>
              <a:t>molti libri. </a:t>
            </a:r>
          </a:p>
          <a:p>
            <a:pPr lvl="1">
              <a:buClr>
                <a:schemeClr val="accent2">
                  <a:lumMod val="75000"/>
                </a:schemeClr>
              </a:buClr>
              <a:buFont typeface="Wingdings" panose="05000000000000000000" pitchFamily="2" charset="2"/>
              <a:buChar char="§"/>
            </a:pPr>
            <a:r>
              <a:rPr lang="it-IT" altLang="it-IT" dirty="0"/>
              <a:t>Interrogato </a:t>
            </a:r>
            <a:r>
              <a:rPr lang="it-IT" altLang="it-IT" dirty="0">
                <a:latin typeface="Arial Black" panose="020B0A04020102020204" pitchFamily="34" charset="0"/>
              </a:rPr>
              <a:t>san Tommaso d'Aquino </a:t>
            </a:r>
            <a:br>
              <a:rPr lang="it-IT" altLang="it-IT" dirty="0"/>
            </a:br>
            <a:r>
              <a:rPr lang="it-IT" altLang="it-IT" dirty="0"/>
              <a:t>come avesse fatto </a:t>
            </a:r>
            <a:br>
              <a:rPr lang="it-IT" altLang="it-IT" dirty="0"/>
            </a:br>
            <a:r>
              <a:rPr lang="it-IT" altLang="it-IT" dirty="0">
                <a:solidFill>
                  <a:srgbClr val="FF0000"/>
                </a:solidFill>
                <a:latin typeface="Arial Black" panose="020B0A04020102020204" pitchFamily="34" charset="0"/>
              </a:rPr>
              <a:t>per riuscire così </a:t>
            </a:r>
            <a:r>
              <a:rPr lang="it-IT" altLang="it-IT" dirty="0" err="1">
                <a:solidFill>
                  <a:srgbClr val="FF0000"/>
                </a:solidFill>
                <a:latin typeface="Arial Black" panose="020B0A04020102020204" pitchFamily="34" charset="0"/>
              </a:rPr>
              <a:t>dotto</a:t>
            </a:r>
            <a:r>
              <a:rPr lang="it-IT" altLang="it-IT" dirty="0" err="1"/>
              <a:t>,rispose</a:t>
            </a:r>
            <a:r>
              <a:rPr lang="it-IT" altLang="it-IT" dirty="0"/>
              <a:t>:</a:t>
            </a:r>
          </a:p>
          <a:p>
            <a:pPr lvl="1">
              <a:buClr>
                <a:schemeClr val="accent2">
                  <a:lumMod val="75000"/>
                </a:schemeClr>
              </a:buClr>
              <a:buFont typeface="Wingdings" panose="05000000000000000000" pitchFamily="2" charset="2"/>
              <a:buChar char="§"/>
            </a:pPr>
            <a:r>
              <a:rPr lang="it-IT" altLang="it-IT" dirty="0">
                <a:solidFill>
                  <a:srgbClr val="009900"/>
                </a:solidFill>
              </a:rPr>
              <a:t>«</a:t>
            </a:r>
            <a:r>
              <a:rPr lang="it-IT" altLang="it-IT" dirty="0">
                <a:solidFill>
                  <a:srgbClr val="009900"/>
                </a:solidFill>
                <a:latin typeface="Arial Black" panose="020B0A04020102020204" pitchFamily="34" charset="0"/>
              </a:rPr>
              <a:t>Col leggere un solo libro</a:t>
            </a:r>
            <a:r>
              <a:rPr lang="it-IT" altLang="it-IT" dirty="0">
                <a:solidFill>
                  <a:srgbClr val="009900"/>
                </a:solidFill>
              </a:rPr>
              <a:t>».</a:t>
            </a:r>
          </a:p>
          <a:p>
            <a:r>
              <a:rPr lang="it-IT" altLang="it-IT" dirty="0"/>
              <a:t>Dandovi però questi </a:t>
            </a:r>
            <a:r>
              <a:rPr lang="it-IT" altLang="it-IT" dirty="0">
                <a:latin typeface="Arial Black" panose="020B0A04020102020204" pitchFamily="34" charset="0"/>
              </a:rPr>
              <a:t>consigli</a:t>
            </a:r>
            <a:r>
              <a:rPr lang="it-IT" altLang="it-IT" dirty="0">
                <a:solidFill>
                  <a:srgbClr val="00863D"/>
                </a:solidFill>
              </a:rPr>
              <a:t>, </a:t>
            </a:r>
            <a:br>
              <a:rPr lang="it-IT" altLang="it-IT" dirty="0">
                <a:solidFill>
                  <a:srgbClr val="00863D"/>
                </a:solidFill>
              </a:rPr>
            </a:br>
            <a:r>
              <a:rPr lang="it-IT" altLang="it-IT" dirty="0"/>
              <a:t>non disconosco </a:t>
            </a:r>
            <a:r>
              <a:rPr lang="it-IT" altLang="it-IT" dirty="0">
                <a:latin typeface="Arial Black" panose="020B0A04020102020204" pitchFamily="34" charset="0"/>
              </a:rPr>
              <a:t>l'importanza</a:t>
            </a:r>
            <a:r>
              <a:rPr lang="it-IT" altLang="it-IT" dirty="0"/>
              <a:t> di </a:t>
            </a:r>
            <a:r>
              <a:rPr lang="it-IT" altLang="it-IT" dirty="0">
                <a:solidFill>
                  <a:srgbClr val="7030A0"/>
                </a:solidFill>
                <a:latin typeface="Arial Black" panose="020B0A04020102020204" pitchFamily="34" charset="0"/>
              </a:rPr>
              <a:t>moderate e giudiziose letture</a:t>
            </a:r>
            <a:r>
              <a:rPr lang="it-IT" altLang="it-IT" dirty="0"/>
              <a:t>; </a:t>
            </a:r>
          </a:p>
          <a:p>
            <a:pPr lvl="1">
              <a:buClr>
                <a:schemeClr val="accent2">
                  <a:lumMod val="75000"/>
                </a:schemeClr>
              </a:buClr>
              <a:buFont typeface="Wingdings" panose="05000000000000000000" pitchFamily="2" charset="2"/>
              <a:buChar char="§"/>
            </a:pPr>
            <a:endParaRPr lang="it-IT" altLang="it-IT" dirty="0">
              <a:solidFill>
                <a:srgbClr val="009900"/>
              </a:solidFill>
            </a:endParaRPr>
          </a:p>
        </p:txBody>
      </p:sp>
    </p:spTree>
    <p:extLst>
      <p:ext uri="{BB962C8B-B14F-4D97-AF65-F5344CB8AC3E}">
        <p14:creationId xmlns:p14="http://schemas.microsoft.com/office/powerpoint/2010/main" val="218436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100" fill="hold"/>
                                        <p:tgtEl>
                                          <p:spTgt spid="4"/>
                                        </p:tgtEl>
                                        <p:attrNameLst>
                                          <p:attrName>ppt_x</p:attrName>
                                        </p:attrNameLst>
                                      </p:cBhvr>
                                      <p:tavLst>
                                        <p:tav tm="0">
                                          <p:val>
                                            <p:strVal val="1+#ppt_w/2"/>
                                          </p:val>
                                        </p:tav>
                                        <p:tav tm="100000">
                                          <p:val>
                                            <p:strVal val="#ppt_x"/>
                                          </p:val>
                                        </p:tav>
                                      </p:tavLst>
                                    </p:anim>
                                    <p:anim calcmode="lin" valueType="num">
                                      <p:cBhvr additive="base">
                                        <p:cTn id="8" dur="11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80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100" fill="hold"/>
                                        <p:tgtEl>
                                          <p:spTgt spid="12"/>
                                        </p:tgtEl>
                                        <p:attrNameLst>
                                          <p:attrName>ppt_x</p:attrName>
                                        </p:attrNameLst>
                                      </p:cBhvr>
                                      <p:tavLst>
                                        <p:tav tm="0">
                                          <p:val>
                                            <p:strVal val="0-#ppt_w/2"/>
                                          </p:val>
                                        </p:tav>
                                        <p:tav tm="100000">
                                          <p:val>
                                            <p:strVal val="#ppt_x"/>
                                          </p:val>
                                        </p:tav>
                                      </p:tavLst>
                                    </p:anim>
                                    <p:anim calcmode="lin" valueType="num">
                                      <p:cBhvr additive="base">
                                        <p:cTn id="12" dur="1100" fill="hold"/>
                                        <p:tgtEl>
                                          <p:spTgt spid="12"/>
                                        </p:tgtEl>
                                        <p:attrNameLst>
                                          <p:attrName>ppt_y</p:attrName>
                                        </p:attrNameLst>
                                      </p:cBhvr>
                                      <p:tavLst>
                                        <p:tav tm="0">
                                          <p:val>
                                            <p:strVal val="#ppt_y"/>
                                          </p:val>
                                        </p:tav>
                                        <p:tav tm="100000">
                                          <p:val>
                                            <p:strVal val="#ppt_y"/>
                                          </p:val>
                                        </p:tav>
                                      </p:tavLst>
                                    </p:anim>
                                  </p:childTnLst>
                                </p:cTn>
                              </p:par>
                              <p:par>
                                <p:cTn id="13" presetID="6" presetClass="entr" presetSubtype="32"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circle(out)">
                                      <p:cBhvr>
                                        <p:cTn id="15" dur="1100"/>
                                        <p:tgtEl>
                                          <p:spTgt spid="2"/>
                                        </p:tgtEl>
                                      </p:cBhvr>
                                    </p:animEffect>
                                  </p:childTnLst>
                                </p:cTn>
                              </p:par>
                              <p:par>
                                <p:cTn id="16" presetID="52"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Scale>
                                      <p:cBhvr>
                                        <p:cTn id="18"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9" dur="1000" decel="50000" fill="hold">
                                          <p:stCondLst>
                                            <p:cond delay="0"/>
                                          </p:stCondLst>
                                        </p:cTn>
                                        <p:tgtEl>
                                          <p:spTgt spid="9"/>
                                        </p:tgtEl>
                                        <p:attrNameLst>
                                          <p:attrName>ppt_x</p:attrName>
                                          <p:attrName>ppt_y</p:attrName>
                                        </p:attrNameLst>
                                      </p:cBhvr>
                                    </p:animMotion>
                                    <p:animEffect transition="in" filter="fade">
                                      <p:cBhvr>
                                        <p:cTn id="20" dur="1000"/>
                                        <p:tgtEl>
                                          <p:spTgt spid="9"/>
                                        </p:tgtEl>
                                      </p:cBhvr>
                                    </p:animEffect>
                                  </p:childTnLst>
                                </p:cTn>
                              </p:par>
                              <p:par>
                                <p:cTn id="21" presetID="6" presetClass="entr" presetSubtype="32"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circle(out)">
                                      <p:cBhvr>
                                        <p:cTn id="23" dur="1100"/>
                                        <p:tgtEl>
                                          <p:spTgt spid="7"/>
                                        </p:tgtEl>
                                      </p:cBhvr>
                                    </p:animEffect>
                                  </p:childTnLst>
                                </p:cTn>
                              </p:par>
                              <p:par>
                                <p:cTn id="24" presetID="6" presetClass="entr" presetSubtype="32" fill="hold" nodeType="with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circle(out)">
                                      <p:cBhvr>
                                        <p:cTn id="26" dur="110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5">
                                            <p:txEl>
                                              <p:pRg st="0" end="0"/>
                                            </p:txEl>
                                          </p:spTgt>
                                        </p:tgtEl>
                                        <p:attrNameLst>
                                          <p:attrName>style.visibility</p:attrName>
                                        </p:attrNameLst>
                                      </p:cBhvr>
                                      <p:to>
                                        <p:strVal val="visible"/>
                                      </p:to>
                                    </p:set>
                                    <p:animEffect transition="in" filter="wipe(left)">
                                      <p:cBhvr>
                                        <p:cTn id="31" dur="1500"/>
                                        <p:tgtEl>
                                          <p:spTgt spid="5">
                                            <p:txEl>
                                              <p:pRg st="0" end="0"/>
                                            </p:txEl>
                                          </p:spTgt>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5">
                                            <p:txEl>
                                              <p:pRg st="1" end="1"/>
                                            </p:txEl>
                                          </p:spTgt>
                                        </p:tgtEl>
                                        <p:attrNameLst>
                                          <p:attrName>style.visibility</p:attrName>
                                        </p:attrNameLst>
                                      </p:cBhvr>
                                      <p:to>
                                        <p:strVal val="visible"/>
                                      </p:to>
                                    </p:set>
                                    <p:animEffect transition="in" filter="wipe(left)">
                                      <p:cBhvr>
                                        <p:cTn id="34" dur="1500"/>
                                        <p:tgtEl>
                                          <p:spTgt spid="5">
                                            <p:txEl>
                                              <p:pRg st="1" end="1"/>
                                            </p:txEl>
                                          </p:spTgt>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5">
                                            <p:txEl>
                                              <p:pRg st="2" end="2"/>
                                            </p:txEl>
                                          </p:spTgt>
                                        </p:tgtEl>
                                        <p:attrNameLst>
                                          <p:attrName>style.visibility</p:attrName>
                                        </p:attrNameLst>
                                      </p:cBhvr>
                                      <p:to>
                                        <p:strVal val="visible"/>
                                      </p:to>
                                    </p:set>
                                    <p:animEffect transition="in" filter="wipe(left)">
                                      <p:cBhvr>
                                        <p:cTn id="37" dur="1500"/>
                                        <p:tgtEl>
                                          <p:spTgt spid="5">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5">
                                            <p:txEl>
                                              <p:pRg st="3" end="3"/>
                                            </p:txEl>
                                          </p:spTgt>
                                        </p:tgtEl>
                                        <p:attrNameLst>
                                          <p:attrName>style.visibility</p:attrName>
                                        </p:attrNameLst>
                                      </p:cBhvr>
                                      <p:to>
                                        <p:strVal val="visible"/>
                                      </p:to>
                                    </p:set>
                                    <p:animEffect transition="in" filter="wipe(left)">
                                      <p:cBhvr>
                                        <p:cTn id="42" dur="1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2" grpId="0"/>
      <p:bldP spid="5"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5FC8F823-5CBE-63E2-8D7B-60D9BAE1E0C7}"/>
              </a:ext>
            </a:extLst>
          </p:cNvPr>
          <p:cNvSpPr>
            <a:spLocks noGrp="1"/>
          </p:cNvSpPr>
          <p:nvPr>
            <p:ph type="title"/>
          </p:nvPr>
        </p:nvSpPr>
        <p:spPr>
          <a:xfrm>
            <a:off x="9636392" y="114923"/>
            <a:ext cx="897379" cy="870669"/>
          </a:xfrm>
          <a:prstGeom prst="ellipse">
            <a:avLst/>
          </a:prstGeom>
        </p:spPr>
        <p:txBody>
          <a:bodyPr/>
          <a:lstStyle/>
          <a:p>
            <a:pPr algn="ctr"/>
            <a:r>
              <a:rPr lang="it-IT" dirty="0"/>
              <a:t>8.</a:t>
            </a:r>
          </a:p>
        </p:txBody>
      </p:sp>
      <p:sp>
        <p:nvSpPr>
          <p:cNvPr id="12" name="Titolo 3">
            <a:extLst>
              <a:ext uri="{FF2B5EF4-FFF2-40B4-BE49-F238E27FC236}">
                <a16:creationId xmlns:a16="http://schemas.microsoft.com/office/drawing/2014/main" id="{22B058B1-C476-4161-B0E9-9BADDCFBB696}"/>
              </a:ext>
            </a:extLst>
          </p:cNvPr>
          <p:cNvSpPr txBox="1">
            <a:spLocks/>
          </p:cNvSpPr>
          <p:nvPr/>
        </p:nvSpPr>
        <p:spPr>
          <a:xfrm>
            <a:off x="767255" y="-151756"/>
            <a:ext cx="8618312" cy="1355838"/>
          </a:xfrm>
          <a:prstGeom prst="rect">
            <a:avLst/>
          </a:prstGeom>
          <a:noFill/>
        </p:spPr>
        <p:txBody>
          <a:bodyPr tIns="144000" rIns="0" bIns="90000" anchor="ctr" anchorCtr="0"/>
          <a:lstStyle>
            <a:lvl1pPr algn="l" defTabSz="809976" rtl="0" eaLnBrk="1" latinLnBrk="0" hangingPunct="1">
              <a:lnSpc>
                <a:spcPct val="90000"/>
              </a:lnSpc>
              <a:spcBef>
                <a:spcPct val="0"/>
              </a:spcBef>
              <a:buNone/>
              <a:defRPr lang="en-US" sz="3600" kern="1200" spc="30" baseline="0" dirty="0">
                <a:ln>
                  <a:solidFill>
                    <a:srgbClr val="FFFF00"/>
                  </a:solidFill>
                </a:ln>
                <a:solidFill>
                  <a:srgbClr val="FFFF00"/>
                </a:solidFill>
                <a:latin typeface="Copperplate Gothic Bold" panose="020E0705020206020404" pitchFamily="34" charset="0"/>
                <a:ea typeface="+mj-ea"/>
                <a:cs typeface="+mj-cs"/>
              </a:defRPr>
            </a:lvl1pPr>
          </a:lstStyle>
          <a:p>
            <a:pPr algn="r"/>
            <a:r>
              <a:rPr lang="it-IT" dirty="0">
                <a:ln>
                  <a:solidFill>
                    <a:srgbClr val="AF0925"/>
                  </a:solidFill>
                </a:ln>
                <a:solidFill>
                  <a:srgbClr val="AF0925"/>
                </a:solidFill>
                <a:effectLst>
                  <a:glow rad="203200">
                    <a:schemeClr val="bg1">
                      <a:alpha val="63000"/>
                    </a:schemeClr>
                  </a:glow>
                </a:effectLst>
              </a:rPr>
              <a:t> 	</a:t>
            </a:r>
            <a:r>
              <a:rPr lang="it-IT" dirty="0">
                <a:ln>
                  <a:solidFill>
                    <a:srgbClr val="AF0925"/>
                  </a:solidFill>
                </a:ln>
                <a:solidFill>
                  <a:schemeClr val="bg1">
                    <a:lumMod val="50000"/>
                  </a:schemeClr>
                </a:solidFill>
                <a:effectLst>
                  <a:glow rad="203200">
                    <a:schemeClr val="bg1">
                      <a:alpha val="63000"/>
                    </a:schemeClr>
                  </a:glow>
                </a:effectLst>
              </a:rPr>
              <a:t>Prima di tutto Occuparsi </a:t>
            </a:r>
          </a:p>
          <a:p>
            <a:pPr algn="r"/>
            <a:r>
              <a:rPr lang="it-IT" dirty="0">
                <a:ln>
                  <a:solidFill>
                    <a:srgbClr val="AF0925"/>
                  </a:solidFill>
                </a:ln>
                <a:solidFill>
                  <a:schemeClr val="bg1">
                    <a:lumMod val="50000"/>
                  </a:schemeClr>
                </a:solidFill>
                <a:effectLst>
                  <a:glow rad="203200">
                    <a:schemeClr val="bg1">
                      <a:alpha val="63000"/>
                    </a:schemeClr>
                  </a:glow>
                </a:effectLst>
              </a:rPr>
              <a:t>di cose Riguardanti lo Studio</a:t>
            </a:r>
          </a:p>
        </p:txBody>
      </p:sp>
      <p:sp>
        <p:nvSpPr>
          <p:cNvPr id="5" name="Segnaposto contenuto 4">
            <a:extLst>
              <a:ext uri="{FF2B5EF4-FFF2-40B4-BE49-F238E27FC236}">
                <a16:creationId xmlns:a16="http://schemas.microsoft.com/office/drawing/2014/main" id="{AA294B89-8B87-4958-98DA-AAA2EA4933E8}"/>
              </a:ext>
            </a:extLst>
          </p:cNvPr>
          <p:cNvSpPr>
            <a:spLocks noGrp="1"/>
          </p:cNvSpPr>
          <p:nvPr>
            <p:ph idx="1"/>
          </p:nvPr>
        </p:nvSpPr>
        <p:spPr>
          <a:xfrm>
            <a:off x="858485" y="2539049"/>
            <a:ext cx="6792502" cy="4783015"/>
          </a:xfrm>
        </p:spPr>
        <p:txBody>
          <a:bodyPr/>
          <a:lstStyle/>
          <a:p>
            <a:r>
              <a:rPr lang="it-IT" altLang="it-IT" dirty="0"/>
              <a:t>è necessario che teniate conto di</a:t>
            </a:r>
            <a:br>
              <a:rPr lang="it-IT" altLang="it-IT" dirty="0"/>
            </a:br>
            <a:r>
              <a:rPr lang="it-IT" altLang="it-IT" dirty="0"/>
              <a:t>queste </a:t>
            </a:r>
            <a:r>
              <a:rPr lang="it-IT" altLang="it-IT" dirty="0">
                <a:latin typeface="Arial Black" panose="020B0A04020102020204" pitchFamily="34" charset="0"/>
              </a:rPr>
              <a:t>due regole</a:t>
            </a:r>
            <a:r>
              <a:rPr lang="it-IT" altLang="it-IT" dirty="0"/>
              <a:t>:</a:t>
            </a:r>
          </a:p>
          <a:p>
            <a:pPr marL="993775" lvl="1" indent="-457200">
              <a:buClr>
                <a:srgbClr val="AF0925"/>
              </a:buClr>
              <a:buFont typeface="+mj-lt"/>
              <a:buAutoNum type="alphaLcPeriod"/>
            </a:pPr>
            <a:r>
              <a:rPr lang="it-IT" altLang="it-IT" dirty="0">
                <a:solidFill>
                  <a:srgbClr val="FF3300"/>
                </a:solidFill>
                <a:latin typeface="Arial Black" panose="020B0A04020102020204" pitchFamily="34" charset="0"/>
              </a:rPr>
              <a:t>non si leggano altri libri</a:t>
            </a:r>
            <a:r>
              <a:rPr lang="it-IT" altLang="it-IT" dirty="0">
                <a:latin typeface="Arial Black" panose="020B0A04020102020204" pitchFamily="34" charset="0"/>
              </a:rPr>
              <a:t> </a:t>
            </a:r>
            <a:br>
              <a:rPr lang="it-IT" altLang="it-IT" dirty="0">
                <a:latin typeface="Arial Black" panose="020B0A04020102020204" pitchFamily="34" charset="0"/>
              </a:rPr>
            </a:br>
            <a:r>
              <a:rPr lang="it-IT" altLang="it-IT" dirty="0">
                <a:solidFill>
                  <a:srgbClr val="004A82"/>
                </a:solidFill>
              </a:rPr>
              <a:t>finché non si siano compiuti </a:t>
            </a:r>
            <a:br>
              <a:rPr lang="it-IT" altLang="it-IT" dirty="0">
                <a:solidFill>
                  <a:srgbClr val="004A82"/>
                </a:solidFill>
              </a:rPr>
            </a:br>
            <a:r>
              <a:rPr lang="it-IT" altLang="it-IT" dirty="0">
                <a:solidFill>
                  <a:srgbClr val="004A82"/>
                </a:solidFill>
              </a:rPr>
              <a:t>i </a:t>
            </a:r>
            <a:r>
              <a:rPr lang="it-IT" altLang="it-IT" dirty="0">
                <a:solidFill>
                  <a:srgbClr val="004A82"/>
                </a:solidFill>
                <a:latin typeface="Arial Black" panose="020B0A04020102020204" pitchFamily="34" charset="0"/>
              </a:rPr>
              <a:t>doveri di scuola</a:t>
            </a:r>
            <a:r>
              <a:rPr lang="it-IT" altLang="it-IT" dirty="0"/>
              <a:t>;</a:t>
            </a:r>
          </a:p>
          <a:p>
            <a:pPr marL="993775" lvl="1" indent="-457200">
              <a:buClr>
                <a:srgbClr val="AF0925"/>
              </a:buClr>
              <a:buFont typeface="+mj-lt"/>
              <a:buAutoNum type="alphaLcPeriod"/>
            </a:pPr>
            <a:r>
              <a:rPr lang="it-IT" altLang="it-IT" dirty="0">
                <a:solidFill>
                  <a:srgbClr val="FF3300"/>
                </a:solidFill>
                <a:latin typeface="Arial Black" panose="020B0A04020102020204" pitchFamily="34" charset="0"/>
              </a:rPr>
              <a:t>non si leggano prima</a:t>
            </a:r>
            <a:r>
              <a:rPr lang="it-IT" altLang="it-IT" dirty="0">
                <a:latin typeface="Arial Black" panose="020B0A04020102020204" pitchFamily="34" charset="0"/>
              </a:rPr>
              <a:t> </a:t>
            </a:r>
            <a:br>
              <a:rPr lang="it-IT" altLang="it-IT" dirty="0">
                <a:latin typeface="Arial Black" panose="020B0A04020102020204" pitchFamily="34" charset="0"/>
              </a:rPr>
            </a:br>
            <a:r>
              <a:rPr lang="it-IT" altLang="it-IT" dirty="0">
                <a:solidFill>
                  <a:srgbClr val="009900"/>
                </a:solidFill>
              </a:rPr>
              <a:t>di aver chiesto consiglio </a:t>
            </a:r>
            <a:br>
              <a:rPr lang="it-IT" altLang="it-IT" dirty="0">
                <a:solidFill>
                  <a:srgbClr val="009900"/>
                </a:solidFill>
              </a:rPr>
            </a:br>
            <a:r>
              <a:rPr lang="it-IT" altLang="it-IT" dirty="0"/>
              <a:t>al proprio insegnante </a:t>
            </a:r>
            <a:br>
              <a:rPr lang="it-IT" altLang="it-IT" dirty="0"/>
            </a:br>
            <a:r>
              <a:rPr lang="it-IT" altLang="it-IT" i="1" dirty="0">
                <a:solidFill>
                  <a:srgbClr val="7030A0"/>
                </a:solidFill>
              </a:rPr>
              <a:t>(o ad altri capaci di darlo)</a:t>
            </a:r>
            <a:r>
              <a:rPr lang="it-IT" altLang="it-IT" dirty="0">
                <a:solidFill>
                  <a:srgbClr val="7030A0"/>
                </a:solidFill>
              </a:rPr>
              <a:t>, </a:t>
            </a:r>
          </a:p>
          <a:p>
            <a:pPr marL="536575" lvl="1" indent="0">
              <a:buClr>
                <a:srgbClr val="AF0925"/>
              </a:buClr>
              <a:buNone/>
            </a:pPr>
            <a:endParaRPr lang="it-IT" altLang="it-IT" dirty="0"/>
          </a:p>
          <a:p>
            <a:pPr marL="993775" lvl="1" indent="-457200">
              <a:buClr>
                <a:srgbClr val="AF0925"/>
              </a:buClr>
              <a:buFont typeface="+mj-lt"/>
              <a:buAutoNum type="alphaLcPeriod"/>
            </a:pPr>
            <a:endParaRPr lang="it-IT" altLang="it-IT" dirty="0"/>
          </a:p>
        </p:txBody>
      </p:sp>
      <p:pic>
        <p:nvPicPr>
          <p:cNvPr id="6" name="Picture 7">
            <a:extLst>
              <a:ext uri="{FF2B5EF4-FFF2-40B4-BE49-F238E27FC236}">
                <a16:creationId xmlns:a16="http://schemas.microsoft.com/office/drawing/2014/main" id="{339CE82B-0E85-89DF-FBBF-3CEDC911F6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7535080" y="1381185"/>
            <a:ext cx="2550001" cy="3244948"/>
          </a:xfrm>
          <a:prstGeom prst="rect">
            <a:avLst/>
          </a:prstGeom>
          <a:noFill/>
          <a:ln/>
          <a:effectLst>
            <a:reflection stA="44000" endPos="62000" dist="50800" dir="5400000" sy="-100000" algn="bl" rotWithShape="0"/>
          </a:effectLst>
        </p:spPr>
      </p:pic>
      <p:pic>
        <p:nvPicPr>
          <p:cNvPr id="8" name="Immagine 7" descr="Immagine che contiene logo&#10;&#10;Descrizione generata automaticamente">
            <a:extLst>
              <a:ext uri="{FF2B5EF4-FFF2-40B4-BE49-F238E27FC236}">
                <a16:creationId xmlns:a16="http://schemas.microsoft.com/office/drawing/2014/main" id="{8C68887D-811A-7067-C3F1-78304DC7344A}"/>
              </a:ext>
            </a:extLst>
          </p:cNvPr>
          <p:cNvPicPr>
            <a:picLocks noChangeAspect="1"/>
          </p:cNvPicPr>
          <p:nvPr/>
        </p:nvPicPr>
        <p:blipFill>
          <a:blip r:embed="rId3">
            <a:alphaModFix amt="50000"/>
            <a:extLst>
              <a:ext uri="{BEBA8EAE-BF5A-486C-A8C5-ECC9F3942E4B}">
                <a14:imgProps xmlns:a14="http://schemas.microsoft.com/office/drawing/2010/main">
                  <a14:imgLayer r:embed="rId4">
                    <a14:imgEffect>
                      <a14:backgroundRemoval t="2581" b="97500" l="6491" r="92568">
                        <a14:foregroundMark x1="63688" y1="8952" x2="63688" y2="8952"/>
                        <a14:foregroundMark x1="63688" y1="8952" x2="29633" y2="12339"/>
                        <a14:foregroundMark x1="44685" y1="4597" x2="62935" y2="7500"/>
                        <a14:foregroundMark x1="76294" y1="25081" x2="92944" y2="23065"/>
                        <a14:foregroundMark x1="39323" y1="34758" x2="64064" y2="47419"/>
                        <a14:foregroundMark x1="56162" y1="29194" x2="60019" y2="29839"/>
                        <a14:foregroundMark x1="26905" y1="82177" x2="67921" y2="88145"/>
                        <a14:foregroundMark x1="34055" y1="95081" x2="66980" y2="89677"/>
                        <a14:foregroundMark x1="42145" y1="97500" x2="64064" y2="97097"/>
                        <a14:foregroundMark x1="21825" y1="80645" x2="41580" y2="77823"/>
                        <a14:foregroundMark x1="19379" y1="72903" x2="38288" y2="75806"/>
                        <a14:foregroundMark x1="19755" y1="79516" x2="25118" y2="87500"/>
                        <a14:foregroundMark x1="79962" y1="18952" x2="88805" y2="23387"/>
                        <a14:foregroundMark x1="9690" y1="25081" x2="6585" y2="28952"/>
                        <a14:foregroundMark x1="49389" y1="2581" x2="53810" y2="7258"/>
                        <a14:foregroundMark x1="76482" y1="41532" x2="69332" y2="50806"/>
                        <a14:foregroundMark x1="18532" y1="79677" x2="26529" y2="87984"/>
                      </a14:backgroundRemoval>
                    </a14:imgEffect>
                  </a14:imgLayer>
                </a14:imgProps>
              </a:ext>
              <a:ext uri="{28A0092B-C50C-407E-A947-70E740481C1C}">
                <a14:useLocalDpi xmlns:a14="http://schemas.microsoft.com/office/drawing/2010/main" val="0"/>
              </a:ext>
            </a:extLst>
          </a:blip>
          <a:stretch>
            <a:fillRect/>
          </a:stretch>
        </p:blipFill>
        <p:spPr>
          <a:xfrm>
            <a:off x="71545" y="57145"/>
            <a:ext cx="462953" cy="582598"/>
          </a:xfrm>
          <a:prstGeom prst="rect">
            <a:avLst/>
          </a:prstGeom>
        </p:spPr>
      </p:pic>
    </p:spTree>
    <p:extLst>
      <p:ext uri="{BB962C8B-B14F-4D97-AF65-F5344CB8AC3E}">
        <p14:creationId xmlns:p14="http://schemas.microsoft.com/office/powerpoint/2010/main" val="1948944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100" fill="hold"/>
                                        <p:tgtEl>
                                          <p:spTgt spid="4"/>
                                        </p:tgtEl>
                                        <p:attrNameLst>
                                          <p:attrName>ppt_x</p:attrName>
                                        </p:attrNameLst>
                                      </p:cBhvr>
                                      <p:tavLst>
                                        <p:tav tm="0">
                                          <p:val>
                                            <p:strVal val="1+#ppt_w/2"/>
                                          </p:val>
                                        </p:tav>
                                        <p:tav tm="100000">
                                          <p:val>
                                            <p:strVal val="#ppt_x"/>
                                          </p:val>
                                        </p:tav>
                                      </p:tavLst>
                                    </p:anim>
                                    <p:anim calcmode="lin" valueType="num">
                                      <p:cBhvr additive="base">
                                        <p:cTn id="8" dur="11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80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100" fill="hold"/>
                                        <p:tgtEl>
                                          <p:spTgt spid="12"/>
                                        </p:tgtEl>
                                        <p:attrNameLst>
                                          <p:attrName>ppt_x</p:attrName>
                                        </p:attrNameLst>
                                      </p:cBhvr>
                                      <p:tavLst>
                                        <p:tav tm="0">
                                          <p:val>
                                            <p:strVal val="0-#ppt_w/2"/>
                                          </p:val>
                                        </p:tav>
                                        <p:tav tm="100000">
                                          <p:val>
                                            <p:strVal val="#ppt_x"/>
                                          </p:val>
                                        </p:tav>
                                      </p:tavLst>
                                    </p:anim>
                                    <p:anim calcmode="lin" valueType="num">
                                      <p:cBhvr additive="base">
                                        <p:cTn id="12" dur="11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1500"/>
                                        <p:tgtEl>
                                          <p:spTgt spid="5">
                                            <p:txEl>
                                              <p:pRg st="0" end="0"/>
                                            </p:txEl>
                                          </p:spTgt>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Effect transition="in" filter="wipe(left)">
                                      <p:cBhvr>
                                        <p:cTn id="20" dur="1500"/>
                                        <p:tgtEl>
                                          <p:spTgt spid="5">
                                            <p:txEl>
                                              <p:pRg st="1" end="1"/>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animEffect transition="in" filter="wipe(left)">
                                      <p:cBhvr>
                                        <p:cTn id="23" dur="1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0" presetClass="entr" presetSubtype="0"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800" decel="100000"/>
                                        <p:tgtEl>
                                          <p:spTgt spid="6"/>
                                        </p:tgtEl>
                                      </p:cBhvr>
                                    </p:animEffect>
                                    <p:anim calcmode="lin" valueType="num">
                                      <p:cBhvr>
                                        <p:cTn id="29" dur="800" decel="100000" fill="hold"/>
                                        <p:tgtEl>
                                          <p:spTgt spid="6"/>
                                        </p:tgtEl>
                                        <p:attrNameLst>
                                          <p:attrName>style.rotation</p:attrName>
                                        </p:attrNameLst>
                                      </p:cBhvr>
                                      <p:tavLst>
                                        <p:tav tm="0">
                                          <p:val>
                                            <p:fltVal val="-90"/>
                                          </p:val>
                                        </p:tav>
                                        <p:tav tm="100000">
                                          <p:val>
                                            <p:fltVal val="0"/>
                                          </p:val>
                                        </p:tav>
                                      </p:tavLst>
                                    </p:anim>
                                    <p:anim calcmode="lin" valueType="num">
                                      <p:cBhvr>
                                        <p:cTn id="30" dur="800" decel="100000" fill="hold"/>
                                        <p:tgtEl>
                                          <p:spTgt spid="6"/>
                                        </p:tgtEl>
                                        <p:attrNameLst>
                                          <p:attrName>ppt_x</p:attrName>
                                        </p:attrNameLst>
                                      </p:cBhvr>
                                      <p:tavLst>
                                        <p:tav tm="0">
                                          <p:val>
                                            <p:strVal val="#ppt_x+0.4"/>
                                          </p:val>
                                        </p:tav>
                                        <p:tav tm="100000">
                                          <p:val>
                                            <p:strVal val="#ppt_x-0.05"/>
                                          </p:val>
                                        </p:tav>
                                      </p:tavLst>
                                    </p:anim>
                                    <p:anim calcmode="lin" valueType="num">
                                      <p:cBhvr>
                                        <p:cTn id="31" dur="800" decel="100000" fill="hold"/>
                                        <p:tgtEl>
                                          <p:spTgt spid="6"/>
                                        </p:tgtEl>
                                        <p:attrNameLst>
                                          <p:attrName>ppt_y</p:attrName>
                                        </p:attrNameLst>
                                      </p:cBhvr>
                                      <p:tavLst>
                                        <p:tav tm="0">
                                          <p:val>
                                            <p:strVal val="#ppt_y-0.4"/>
                                          </p:val>
                                        </p:tav>
                                        <p:tav tm="100000">
                                          <p:val>
                                            <p:strVal val="#ppt_y+0.1"/>
                                          </p:val>
                                        </p:tav>
                                      </p:tavLst>
                                    </p:anim>
                                    <p:anim calcmode="lin" valueType="num">
                                      <p:cBhvr>
                                        <p:cTn id="32"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33"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par>
                                <p:cTn id="34" presetID="6" presetClass="entr" presetSubtype="32" fill="hold" nodeType="with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circle(out)">
                                      <p:cBhvr>
                                        <p:cTn id="36" dur="11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2" grpId="0"/>
      <p:bldP spid="5"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5FC8F823-5CBE-63E2-8D7B-60D9BAE1E0C7}"/>
              </a:ext>
            </a:extLst>
          </p:cNvPr>
          <p:cNvSpPr>
            <a:spLocks noGrp="1"/>
          </p:cNvSpPr>
          <p:nvPr>
            <p:ph type="title"/>
          </p:nvPr>
        </p:nvSpPr>
        <p:spPr>
          <a:xfrm>
            <a:off x="9636392" y="114923"/>
            <a:ext cx="897379" cy="870669"/>
          </a:xfrm>
          <a:prstGeom prst="ellipse">
            <a:avLst/>
          </a:prstGeom>
        </p:spPr>
        <p:txBody>
          <a:bodyPr/>
          <a:lstStyle/>
          <a:p>
            <a:pPr algn="ctr"/>
            <a:r>
              <a:rPr lang="it-IT" dirty="0"/>
              <a:t>8.</a:t>
            </a:r>
          </a:p>
        </p:txBody>
      </p:sp>
      <p:sp>
        <p:nvSpPr>
          <p:cNvPr id="12" name="Titolo 3">
            <a:extLst>
              <a:ext uri="{FF2B5EF4-FFF2-40B4-BE49-F238E27FC236}">
                <a16:creationId xmlns:a16="http://schemas.microsoft.com/office/drawing/2014/main" id="{22B058B1-C476-4161-B0E9-9BADDCFBB696}"/>
              </a:ext>
            </a:extLst>
          </p:cNvPr>
          <p:cNvSpPr txBox="1">
            <a:spLocks/>
          </p:cNvSpPr>
          <p:nvPr/>
        </p:nvSpPr>
        <p:spPr>
          <a:xfrm>
            <a:off x="80839" y="-182375"/>
            <a:ext cx="9119575" cy="1355838"/>
          </a:xfrm>
          <a:prstGeom prst="rect">
            <a:avLst/>
          </a:prstGeom>
          <a:noFill/>
        </p:spPr>
        <p:txBody>
          <a:bodyPr tIns="144000" rIns="0" bIns="90000" anchor="ctr" anchorCtr="0"/>
          <a:lstStyle>
            <a:lvl1pPr algn="l" defTabSz="809976" rtl="0" eaLnBrk="1" latinLnBrk="0" hangingPunct="1">
              <a:lnSpc>
                <a:spcPct val="90000"/>
              </a:lnSpc>
              <a:spcBef>
                <a:spcPct val="0"/>
              </a:spcBef>
              <a:buNone/>
              <a:defRPr lang="en-US" sz="3600" kern="1200" spc="30" baseline="0" dirty="0">
                <a:ln>
                  <a:solidFill>
                    <a:srgbClr val="FFFF00"/>
                  </a:solidFill>
                </a:ln>
                <a:solidFill>
                  <a:srgbClr val="FFFF00"/>
                </a:solidFill>
                <a:latin typeface="Copperplate Gothic Bold" panose="020E0705020206020404" pitchFamily="34" charset="0"/>
                <a:ea typeface="+mj-ea"/>
                <a:cs typeface="+mj-cs"/>
              </a:defRPr>
            </a:lvl1pPr>
          </a:lstStyle>
          <a:p>
            <a:pPr algn="r"/>
            <a:r>
              <a:rPr lang="it-IT" dirty="0">
                <a:ln>
                  <a:solidFill>
                    <a:srgbClr val="AF0925"/>
                  </a:solidFill>
                </a:ln>
                <a:solidFill>
                  <a:srgbClr val="AF0925"/>
                </a:solidFill>
                <a:effectLst>
                  <a:glow rad="203200">
                    <a:schemeClr val="bg1">
                      <a:alpha val="63000"/>
                    </a:schemeClr>
                  </a:glow>
                </a:effectLst>
              </a:rPr>
              <a:t> 	</a:t>
            </a:r>
            <a:r>
              <a:rPr lang="it-IT" dirty="0">
                <a:ln>
                  <a:solidFill>
                    <a:srgbClr val="AF0925"/>
                  </a:solidFill>
                </a:ln>
                <a:solidFill>
                  <a:schemeClr val="bg1">
                    <a:lumMod val="75000"/>
                  </a:schemeClr>
                </a:solidFill>
                <a:effectLst>
                  <a:glow rad="203200">
                    <a:schemeClr val="bg1">
                      <a:alpha val="63000"/>
                    </a:schemeClr>
                  </a:glow>
                </a:effectLst>
              </a:rPr>
              <a:t>Prima di tutto Occuparsi </a:t>
            </a:r>
          </a:p>
          <a:p>
            <a:pPr algn="r"/>
            <a:r>
              <a:rPr lang="it-IT" dirty="0">
                <a:ln>
                  <a:solidFill>
                    <a:srgbClr val="AF0925"/>
                  </a:solidFill>
                </a:ln>
                <a:solidFill>
                  <a:schemeClr val="bg1">
                    <a:lumMod val="75000"/>
                  </a:schemeClr>
                </a:solidFill>
                <a:effectLst>
                  <a:glow rad="203200">
                    <a:schemeClr val="bg1">
                      <a:alpha val="63000"/>
                    </a:schemeClr>
                  </a:glow>
                </a:effectLst>
              </a:rPr>
              <a:t>di cose Riguardanti lo Studio</a:t>
            </a:r>
          </a:p>
        </p:txBody>
      </p:sp>
      <p:sp>
        <p:nvSpPr>
          <p:cNvPr id="5" name="Segnaposto contenuto 4">
            <a:extLst>
              <a:ext uri="{FF2B5EF4-FFF2-40B4-BE49-F238E27FC236}">
                <a16:creationId xmlns:a16="http://schemas.microsoft.com/office/drawing/2014/main" id="{AA294B89-8B87-4958-98DA-AAA2EA4933E8}"/>
              </a:ext>
            </a:extLst>
          </p:cNvPr>
          <p:cNvSpPr>
            <a:spLocks noGrp="1"/>
          </p:cNvSpPr>
          <p:nvPr>
            <p:ph idx="1"/>
          </p:nvPr>
        </p:nvSpPr>
        <p:spPr>
          <a:xfrm>
            <a:off x="1190436" y="2122746"/>
            <a:ext cx="6792502" cy="3706837"/>
          </a:xfrm>
        </p:spPr>
        <p:txBody>
          <a:bodyPr/>
          <a:lstStyle/>
          <a:p>
            <a:pPr marL="193675" indent="0">
              <a:buClr>
                <a:srgbClr val="AF0925"/>
              </a:buClr>
              <a:buNone/>
            </a:pPr>
            <a:r>
              <a:rPr lang="it-IT" altLang="it-IT" dirty="0"/>
              <a:t>Affinché </a:t>
            </a:r>
            <a:r>
              <a:rPr lang="it-IT" altLang="it-IT" dirty="0">
                <a:solidFill>
                  <a:schemeClr val="tx1"/>
                </a:solidFill>
                <a:latin typeface="Arial Black" panose="020B0A04020102020204" pitchFamily="34" charset="0"/>
              </a:rPr>
              <a:t>non capiti </a:t>
            </a:r>
          </a:p>
          <a:p>
            <a:pPr marL="650875" indent="-457200">
              <a:buClr>
                <a:srgbClr val="AF0925"/>
              </a:buClr>
            </a:pPr>
            <a:r>
              <a:rPr lang="it-IT" altLang="it-IT" dirty="0"/>
              <a:t>di leggere </a:t>
            </a:r>
            <a:r>
              <a:rPr lang="it-IT" altLang="it-IT" dirty="0">
                <a:solidFill>
                  <a:srgbClr val="FF0000"/>
                </a:solidFill>
                <a:latin typeface="Arial Black" panose="020B0A04020102020204" pitchFamily="34" charset="0"/>
              </a:rPr>
              <a:t>libri inutili</a:t>
            </a:r>
            <a:r>
              <a:rPr lang="it-IT" altLang="it-IT" dirty="0"/>
              <a:t>, </a:t>
            </a:r>
          </a:p>
          <a:p>
            <a:pPr marL="650875" indent="-457200">
              <a:buClr>
                <a:srgbClr val="AF0925"/>
              </a:buClr>
            </a:pPr>
            <a:r>
              <a:rPr lang="it-IT" altLang="it-IT" dirty="0"/>
              <a:t>oppure libri </a:t>
            </a:r>
            <a:br>
              <a:rPr lang="it-IT" altLang="it-IT" dirty="0"/>
            </a:br>
            <a:r>
              <a:rPr lang="it-IT" altLang="it-IT" dirty="0"/>
              <a:t>che </a:t>
            </a:r>
            <a:r>
              <a:rPr lang="it-IT" altLang="it-IT" dirty="0">
                <a:solidFill>
                  <a:schemeClr val="tx1"/>
                </a:solidFill>
              </a:rPr>
              <a:t>oltre l'essere inutili </a:t>
            </a:r>
            <a:br>
              <a:rPr lang="it-IT" altLang="it-IT" dirty="0"/>
            </a:br>
            <a:r>
              <a:rPr lang="it-IT" altLang="it-IT" dirty="0"/>
              <a:t>siano scritti in </a:t>
            </a:r>
            <a:r>
              <a:rPr lang="it-IT" altLang="it-IT" dirty="0">
                <a:latin typeface="Arial Black" panose="020B0A04020102020204" pitchFamily="34" charset="0"/>
              </a:rPr>
              <a:t>lingua cattiva</a:t>
            </a:r>
            <a:r>
              <a:rPr lang="it-IT" altLang="it-IT" dirty="0"/>
              <a:t>, </a:t>
            </a:r>
          </a:p>
          <a:p>
            <a:pPr lvl="1">
              <a:buClr>
                <a:srgbClr val="AF0925"/>
              </a:buClr>
              <a:buFont typeface="Wingdings" panose="05000000000000000000" pitchFamily="2" charset="2"/>
              <a:buChar char="§"/>
            </a:pPr>
            <a:r>
              <a:rPr lang="it-IT" altLang="it-IT" dirty="0"/>
              <a:t>ovvero libri che siano riprovevoli </a:t>
            </a:r>
            <a:br>
              <a:rPr lang="it-IT" altLang="it-IT" dirty="0"/>
            </a:br>
            <a:r>
              <a:rPr lang="it-IT" altLang="it-IT" dirty="0">
                <a:solidFill>
                  <a:srgbClr val="FF3300"/>
                </a:solidFill>
              </a:rPr>
              <a:t>che vi </a:t>
            </a:r>
            <a:r>
              <a:rPr lang="it-IT" altLang="it-IT" dirty="0">
                <a:solidFill>
                  <a:srgbClr val="FF3300"/>
                </a:solidFill>
                <a:latin typeface="Arial Black" panose="020B0A04020102020204" pitchFamily="34" charset="0"/>
              </a:rPr>
              <a:t>guastino</a:t>
            </a:r>
            <a:r>
              <a:rPr lang="it-IT" altLang="it-IT" dirty="0">
                <a:solidFill>
                  <a:srgbClr val="FF3300"/>
                </a:solidFill>
              </a:rPr>
              <a:t> la </a:t>
            </a:r>
            <a:r>
              <a:rPr lang="it-IT" altLang="it-IT" dirty="0">
                <a:solidFill>
                  <a:srgbClr val="FF3300"/>
                </a:solidFill>
                <a:latin typeface="Arial Black" panose="020B0A04020102020204" pitchFamily="34" charset="0"/>
              </a:rPr>
              <a:t>mente</a:t>
            </a:r>
            <a:r>
              <a:rPr lang="it-IT" altLang="it-IT" dirty="0">
                <a:solidFill>
                  <a:srgbClr val="FF3300"/>
                </a:solidFill>
              </a:rPr>
              <a:t> e il cuore</a:t>
            </a:r>
            <a:r>
              <a:rPr lang="it-IT" altLang="it-IT" dirty="0"/>
              <a:t>.</a:t>
            </a:r>
          </a:p>
          <a:p>
            <a:pPr marL="993775" lvl="1" indent="-457200">
              <a:buClr>
                <a:srgbClr val="AF0925"/>
              </a:buClr>
              <a:buFont typeface="+mj-lt"/>
              <a:buAutoNum type="alphaLcPeriod"/>
            </a:pPr>
            <a:endParaRPr lang="it-IT" altLang="it-IT" dirty="0"/>
          </a:p>
          <a:p>
            <a:pPr marL="993775" lvl="1" indent="-457200">
              <a:buClr>
                <a:srgbClr val="AF0925"/>
              </a:buClr>
              <a:buFont typeface="+mj-lt"/>
              <a:buAutoNum type="alphaLcPeriod"/>
            </a:pPr>
            <a:endParaRPr lang="it-IT" altLang="it-IT" dirty="0"/>
          </a:p>
        </p:txBody>
      </p:sp>
      <p:pic>
        <p:nvPicPr>
          <p:cNvPr id="1038" name="Picture 14" descr="Don Giovanni Bosco">
            <a:extLst>
              <a:ext uri="{FF2B5EF4-FFF2-40B4-BE49-F238E27FC236}">
                <a16:creationId xmlns:a16="http://schemas.microsoft.com/office/drawing/2014/main" id="{7477531F-42B2-2427-4F07-778E52F4DC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5920" y="1259696"/>
            <a:ext cx="2616892" cy="3985115"/>
          </a:xfrm>
          <a:prstGeom prst="rect">
            <a:avLst/>
          </a:prstGeom>
          <a:noFill/>
          <a:ln/>
          <a:effectLst>
            <a:reflection stA="44000" endPos="62000" dist="50800" dir="5400000" sy="-100000" algn="bl" rotWithShape="0"/>
          </a:effectLst>
          <a:extLst>
            <a:ext uri="{909E8E84-426E-40DD-AFC4-6F175D3DCCD1}">
              <a14:hiddenFill xmlns:a14="http://schemas.microsoft.com/office/drawing/2010/main">
                <a:solidFill>
                  <a:srgbClr val="FFFFFF"/>
                </a:solidFill>
              </a14:hiddenFill>
            </a:ext>
          </a:extLst>
        </p:spPr>
      </p:pic>
      <p:sp>
        <p:nvSpPr>
          <p:cNvPr id="17" name="CasellaDiTesto 16">
            <a:extLst>
              <a:ext uri="{FF2B5EF4-FFF2-40B4-BE49-F238E27FC236}">
                <a16:creationId xmlns:a16="http://schemas.microsoft.com/office/drawing/2014/main" id="{2A218BB5-3C7F-729E-F9B7-FBEFFD1B8147}"/>
              </a:ext>
            </a:extLst>
          </p:cNvPr>
          <p:cNvSpPr txBox="1"/>
          <p:nvPr/>
        </p:nvSpPr>
        <p:spPr>
          <a:xfrm>
            <a:off x="2016302" y="5795303"/>
            <a:ext cx="5739618" cy="523220"/>
          </a:xfrm>
          <a:prstGeom prst="rect">
            <a:avLst/>
          </a:prstGeom>
          <a:noFill/>
        </p:spPr>
        <p:txBody>
          <a:bodyPr wrap="square">
            <a:spAutoFit/>
          </a:bodyPr>
          <a:lstStyle/>
          <a:p>
            <a:r>
              <a:rPr lang="it-IT" altLang="it-IT" sz="2400" b="1" i="1" dirty="0">
                <a:solidFill>
                  <a:srgbClr val="C00000"/>
                </a:solidFill>
                <a:latin typeface="Times New Roman" panose="02020603050405020304" pitchFamily="18" charset="0"/>
                <a:cs typeface="Times New Roman" panose="02020603050405020304" pitchFamily="18" charset="0"/>
              </a:rPr>
              <a:t>►</a:t>
            </a:r>
            <a:r>
              <a:rPr lang="it-IT" altLang="it-IT" sz="2800" b="1" i="1" dirty="0">
                <a:latin typeface="Times New Roman" panose="02020603050405020304" pitchFamily="18" charset="0"/>
                <a:cs typeface="Times New Roman" panose="02020603050405020304" pitchFamily="18" charset="0"/>
              </a:rPr>
              <a:t> </a:t>
            </a:r>
            <a:r>
              <a:rPr lang="it-IT" altLang="it-IT" sz="2800" b="1" i="1" dirty="0">
                <a:solidFill>
                  <a:srgbClr val="1A1AAC"/>
                </a:solidFill>
                <a:latin typeface="Times New Roman" panose="02020603050405020304" pitchFamily="18" charset="0"/>
                <a:cs typeface="Times New Roman" panose="02020603050405020304" pitchFamily="18" charset="0"/>
              </a:rPr>
              <a:t>Valore di un Libro x don Bosco</a:t>
            </a:r>
            <a:endParaRPr lang="it-IT" sz="2800" b="1" i="1" dirty="0">
              <a:solidFill>
                <a:srgbClr val="1A1AAC"/>
              </a:solidFill>
              <a:latin typeface="Times New Roman" panose="02020603050405020304" pitchFamily="18" charset="0"/>
              <a:cs typeface="Times New Roman" panose="02020603050405020304" pitchFamily="18" charset="0"/>
            </a:endParaRPr>
          </a:p>
        </p:txBody>
      </p:sp>
      <p:pic>
        <p:nvPicPr>
          <p:cNvPr id="6" name="Immagine 5" descr="Immagine che contiene logo&#10;&#10;Descrizione generata automaticamente">
            <a:extLst>
              <a:ext uri="{FF2B5EF4-FFF2-40B4-BE49-F238E27FC236}">
                <a16:creationId xmlns:a16="http://schemas.microsoft.com/office/drawing/2014/main" id="{7749A9EB-F80D-C9D9-2E6E-1271736B16D8}"/>
              </a:ext>
            </a:extLst>
          </p:cNvPr>
          <p:cNvPicPr>
            <a:picLocks noChangeAspect="1"/>
          </p:cNvPicPr>
          <p:nvPr/>
        </p:nvPicPr>
        <p:blipFill>
          <a:blip r:embed="rId4">
            <a:alphaModFix amt="50000"/>
            <a:extLst>
              <a:ext uri="{BEBA8EAE-BF5A-486C-A8C5-ECC9F3942E4B}">
                <a14:imgProps xmlns:a14="http://schemas.microsoft.com/office/drawing/2010/main">
                  <a14:imgLayer r:embed="rId5">
                    <a14:imgEffect>
                      <a14:backgroundRemoval t="2581" b="97500" l="6491" r="92568">
                        <a14:foregroundMark x1="63688" y1="8952" x2="63688" y2="8952"/>
                        <a14:foregroundMark x1="63688" y1="8952" x2="29633" y2="12339"/>
                        <a14:foregroundMark x1="44685" y1="4597" x2="62935" y2="7500"/>
                        <a14:foregroundMark x1="76294" y1="25081" x2="92944" y2="23065"/>
                        <a14:foregroundMark x1="39323" y1="34758" x2="64064" y2="47419"/>
                        <a14:foregroundMark x1="56162" y1="29194" x2="60019" y2="29839"/>
                        <a14:foregroundMark x1="26905" y1="82177" x2="67921" y2="88145"/>
                        <a14:foregroundMark x1="34055" y1="95081" x2="66980" y2="89677"/>
                        <a14:foregroundMark x1="42145" y1="97500" x2="64064" y2="97097"/>
                        <a14:foregroundMark x1="21825" y1="80645" x2="41580" y2="77823"/>
                        <a14:foregroundMark x1="19379" y1="72903" x2="38288" y2="75806"/>
                        <a14:foregroundMark x1="19755" y1="79516" x2="25118" y2="87500"/>
                        <a14:foregroundMark x1="79962" y1="18952" x2="88805" y2="23387"/>
                        <a14:foregroundMark x1="9690" y1="25081" x2="6585" y2="28952"/>
                        <a14:foregroundMark x1="49389" y1="2581" x2="53810" y2="7258"/>
                        <a14:foregroundMark x1="76482" y1="41532" x2="69332" y2="50806"/>
                        <a14:foregroundMark x1="18532" y1="79677" x2="26529" y2="87984"/>
                      </a14:backgroundRemoval>
                    </a14:imgEffect>
                  </a14:imgLayer>
                </a14:imgProps>
              </a:ext>
              <a:ext uri="{28A0092B-C50C-407E-A947-70E740481C1C}">
                <a14:useLocalDpi xmlns:a14="http://schemas.microsoft.com/office/drawing/2010/main" val="0"/>
              </a:ext>
            </a:extLst>
          </a:blip>
          <a:stretch>
            <a:fillRect/>
          </a:stretch>
        </p:blipFill>
        <p:spPr>
          <a:xfrm>
            <a:off x="71545" y="57145"/>
            <a:ext cx="462953" cy="582598"/>
          </a:xfrm>
          <a:prstGeom prst="rect">
            <a:avLst/>
          </a:prstGeom>
        </p:spPr>
      </p:pic>
    </p:spTree>
    <p:extLst>
      <p:ext uri="{BB962C8B-B14F-4D97-AF65-F5344CB8AC3E}">
        <p14:creationId xmlns:p14="http://schemas.microsoft.com/office/powerpoint/2010/main" val="454292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100" fill="hold"/>
                                        <p:tgtEl>
                                          <p:spTgt spid="4"/>
                                        </p:tgtEl>
                                        <p:attrNameLst>
                                          <p:attrName>ppt_x</p:attrName>
                                        </p:attrNameLst>
                                      </p:cBhvr>
                                      <p:tavLst>
                                        <p:tav tm="0">
                                          <p:val>
                                            <p:strVal val="1+#ppt_w/2"/>
                                          </p:val>
                                        </p:tav>
                                        <p:tav tm="100000">
                                          <p:val>
                                            <p:strVal val="#ppt_x"/>
                                          </p:val>
                                        </p:tav>
                                      </p:tavLst>
                                    </p:anim>
                                    <p:anim calcmode="lin" valueType="num">
                                      <p:cBhvr additive="base">
                                        <p:cTn id="8" dur="11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80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100" fill="hold"/>
                                        <p:tgtEl>
                                          <p:spTgt spid="12"/>
                                        </p:tgtEl>
                                        <p:attrNameLst>
                                          <p:attrName>ppt_x</p:attrName>
                                        </p:attrNameLst>
                                      </p:cBhvr>
                                      <p:tavLst>
                                        <p:tav tm="0">
                                          <p:val>
                                            <p:strVal val="0-#ppt_w/2"/>
                                          </p:val>
                                        </p:tav>
                                        <p:tav tm="100000">
                                          <p:val>
                                            <p:strVal val="#ppt_x"/>
                                          </p:val>
                                        </p:tav>
                                      </p:tavLst>
                                    </p:anim>
                                    <p:anim calcmode="lin" valueType="num">
                                      <p:cBhvr additive="base">
                                        <p:cTn id="12" dur="11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1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1" end="1"/>
                                            </p:txEl>
                                          </p:spTgt>
                                        </p:tgtEl>
                                        <p:attrNameLst>
                                          <p:attrName>style.visibility</p:attrName>
                                        </p:attrNameLst>
                                      </p:cBhvr>
                                      <p:to>
                                        <p:strVal val="visible"/>
                                      </p:to>
                                    </p:set>
                                    <p:animEffect transition="in" filter="wipe(left)">
                                      <p:cBhvr>
                                        <p:cTn id="22" dur="1500"/>
                                        <p:tgtEl>
                                          <p:spTgt spid="5">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animEffect transition="in" filter="wipe(left)">
                                      <p:cBhvr>
                                        <p:cTn id="27" dur="1500"/>
                                        <p:tgtEl>
                                          <p:spTgt spid="5">
                                            <p:txEl>
                                              <p:pRg st="2" end="2"/>
                                            </p:txEl>
                                          </p:spTgt>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
                                            <p:txEl>
                                              <p:pRg st="3" end="3"/>
                                            </p:txEl>
                                          </p:spTgt>
                                        </p:tgtEl>
                                        <p:attrNameLst>
                                          <p:attrName>style.visibility</p:attrName>
                                        </p:attrNameLst>
                                      </p:cBhvr>
                                      <p:to>
                                        <p:strVal val="visible"/>
                                      </p:to>
                                    </p:set>
                                    <p:animEffect transition="in" filter="wipe(left)">
                                      <p:cBhvr>
                                        <p:cTn id="30" dur="1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1000" fill="hold"/>
                                        <p:tgtEl>
                                          <p:spTgt spid="17"/>
                                        </p:tgtEl>
                                        <p:attrNameLst>
                                          <p:attrName>ppt_w</p:attrName>
                                        </p:attrNameLst>
                                      </p:cBhvr>
                                      <p:tavLst>
                                        <p:tav tm="0">
                                          <p:val>
                                            <p:fltVal val="0"/>
                                          </p:val>
                                        </p:tav>
                                        <p:tav tm="100000">
                                          <p:val>
                                            <p:strVal val="#ppt_w"/>
                                          </p:val>
                                        </p:tav>
                                      </p:tavLst>
                                    </p:anim>
                                    <p:anim calcmode="lin" valueType="num">
                                      <p:cBhvr>
                                        <p:cTn id="36" dur="1000" fill="hold"/>
                                        <p:tgtEl>
                                          <p:spTgt spid="17"/>
                                        </p:tgtEl>
                                        <p:attrNameLst>
                                          <p:attrName>ppt_h</p:attrName>
                                        </p:attrNameLst>
                                      </p:cBhvr>
                                      <p:tavLst>
                                        <p:tav tm="0">
                                          <p:val>
                                            <p:fltVal val="0"/>
                                          </p:val>
                                        </p:tav>
                                        <p:tav tm="100000">
                                          <p:val>
                                            <p:strVal val="#ppt_h"/>
                                          </p:val>
                                        </p:tav>
                                      </p:tavLst>
                                    </p:anim>
                                    <p:anim calcmode="lin" valueType="num">
                                      <p:cBhvr>
                                        <p:cTn id="37" dur="1000" fill="hold"/>
                                        <p:tgtEl>
                                          <p:spTgt spid="17"/>
                                        </p:tgtEl>
                                        <p:attrNameLst>
                                          <p:attrName>style.rotation</p:attrName>
                                        </p:attrNameLst>
                                      </p:cBhvr>
                                      <p:tavLst>
                                        <p:tav tm="0">
                                          <p:val>
                                            <p:fltVal val="90"/>
                                          </p:val>
                                        </p:tav>
                                        <p:tav tm="100000">
                                          <p:val>
                                            <p:fltVal val="0"/>
                                          </p:val>
                                        </p:tav>
                                      </p:tavLst>
                                    </p:anim>
                                    <p:animEffect transition="in" filter="fade">
                                      <p:cBhvr>
                                        <p:cTn id="38" dur="1000"/>
                                        <p:tgtEl>
                                          <p:spTgt spid="17"/>
                                        </p:tgtEl>
                                      </p:cBhvr>
                                    </p:animEffect>
                                  </p:childTnLst>
                                </p:cTn>
                              </p:par>
                              <p:par>
                                <p:cTn id="39" presetID="6" presetClass="entr" presetSubtype="32" fill="hold" nodeType="with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circle(out)">
                                      <p:cBhvr>
                                        <p:cTn id="41" dur="11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2" grpId="0"/>
      <p:bldP spid="5" grpId="0" uiExpand="1" build="p"/>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5FC8F823-5CBE-63E2-8D7B-60D9BAE1E0C7}"/>
              </a:ext>
            </a:extLst>
          </p:cNvPr>
          <p:cNvSpPr>
            <a:spLocks noGrp="1"/>
          </p:cNvSpPr>
          <p:nvPr>
            <p:ph type="title"/>
          </p:nvPr>
        </p:nvSpPr>
        <p:spPr>
          <a:xfrm>
            <a:off x="5399087" y="310690"/>
            <a:ext cx="5036187" cy="616067"/>
          </a:xfrm>
        </p:spPr>
        <p:txBody>
          <a:bodyPr/>
          <a:lstStyle/>
          <a:p>
            <a:pPr algn="r"/>
            <a:r>
              <a:rPr lang="it-IT" dirty="0"/>
              <a:t>Introduzione</a:t>
            </a:r>
          </a:p>
        </p:txBody>
      </p:sp>
      <p:sp>
        <p:nvSpPr>
          <p:cNvPr id="5" name="Segnaposto contenuto 4">
            <a:extLst>
              <a:ext uri="{FF2B5EF4-FFF2-40B4-BE49-F238E27FC236}">
                <a16:creationId xmlns:a16="http://schemas.microsoft.com/office/drawing/2014/main" id="{AA294B89-8B87-4958-98DA-AAA2EA4933E8}"/>
              </a:ext>
            </a:extLst>
          </p:cNvPr>
          <p:cNvSpPr>
            <a:spLocks noGrp="1"/>
          </p:cNvSpPr>
          <p:nvPr>
            <p:ph idx="1"/>
          </p:nvPr>
        </p:nvSpPr>
        <p:spPr>
          <a:xfrm>
            <a:off x="4561490" y="2437940"/>
            <a:ext cx="6238273" cy="4109370"/>
          </a:xfrm>
        </p:spPr>
        <p:txBody>
          <a:bodyPr/>
          <a:lstStyle/>
          <a:p>
            <a:r>
              <a:rPr lang="it-IT" dirty="0"/>
              <a:t>Raccogliamo </a:t>
            </a:r>
          </a:p>
          <a:p>
            <a:pPr marL="0" indent="0">
              <a:spcBef>
                <a:spcPts val="0"/>
              </a:spcBef>
              <a:buNone/>
              <a:tabLst>
                <a:tab pos="536575" algn="l"/>
              </a:tabLst>
            </a:pPr>
            <a:r>
              <a:rPr lang="it-IT" dirty="0"/>
              <a:t>	da alcune «buone notti»,</a:t>
            </a:r>
          </a:p>
          <a:p>
            <a:pPr marL="0" indent="0">
              <a:spcBef>
                <a:spcPts val="0"/>
              </a:spcBef>
              <a:buNone/>
              <a:tabLst>
                <a:tab pos="536575" algn="l"/>
              </a:tabLst>
            </a:pPr>
            <a:r>
              <a:rPr lang="it-IT" dirty="0"/>
              <a:t>	«</a:t>
            </a:r>
            <a:r>
              <a:rPr lang="it-IT" dirty="0">
                <a:solidFill>
                  <a:srgbClr val="FF0000"/>
                </a:solidFill>
              </a:rPr>
              <a:t>alcune «regole</a:t>
            </a:r>
            <a:r>
              <a:rPr lang="it-IT" dirty="0"/>
              <a:t>»</a:t>
            </a:r>
          </a:p>
          <a:p>
            <a:pPr lvl="1">
              <a:buClr>
                <a:srgbClr val="FF9900"/>
              </a:buClr>
              <a:buFont typeface="Wingdings" panose="05000000000000000000" pitchFamily="2" charset="2"/>
              <a:buChar char="§"/>
            </a:pPr>
            <a:r>
              <a:rPr lang="it-IT" i="1" dirty="0">
                <a:solidFill>
                  <a:srgbClr val="AF0925"/>
                </a:solidFill>
              </a:rPr>
              <a:t>uscite dal cuore di don Bosco</a:t>
            </a:r>
          </a:p>
          <a:p>
            <a:pPr lvl="1">
              <a:buClr>
                <a:srgbClr val="FF9900"/>
              </a:buClr>
              <a:buFont typeface="Wingdings" panose="05000000000000000000" pitchFamily="2" charset="2"/>
              <a:buChar char="§"/>
            </a:pPr>
            <a:r>
              <a:rPr lang="it-IT" i="1" dirty="0">
                <a:solidFill>
                  <a:schemeClr val="accent6">
                    <a:lumMod val="75000"/>
                  </a:schemeClr>
                </a:solidFill>
              </a:rPr>
              <a:t>suggerite dalla sua esperienza</a:t>
            </a:r>
          </a:p>
          <a:p>
            <a:r>
              <a:rPr lang="it-IT" dirty="0"/>
              <a:t>per trascorrere </a:t>
            </a:r>
            <a:r>
              <a:rPr lang="it-IT" dirty="0">
                <a:latin typeface="Arial Black" panose="020B0A04020102020204" pitchFamily="34" charset="0"/>
              </a:rPr>
              <a:t>bene</a:t>
            </a:r>
            <a:r>
              <a:rPr lang="it-IT" dirty="0"/>
              <a:t> </a:t>
            </a:r>
          </a:p>
          <a:p>
            <a:pPr marL="0" indent="0">
              <a:spcBef>
                <a:spcPts val="0"/>
              </a:spcBef>
              <a:buNone/>
              <a:tabLst>
                <a:tab pos="536575" algn="l"/>
              </a:tabLst>
            </a:pPr>
            <a:r>
              <a:rPr lang="it-IT" dirty="0"/>
              <a:t>	e </a:t>
            </a:r>
            <a:r>
              <a:rPr lang="it-IT" dirty="0">
                <a:ln>
                  <a:solidFill>
                    <a:srgbClr val="0070C0"/>
                  </a:solidFill>
                </a:ln>
                <a:solidFill>
                  <a:schemeClr val="bg1"/>
                </a:solidFill>
                <a:effectLst>
                  <a:glow rad="76200">
                    <a:srgbClr val="00B050">
                      <a:alpha val="82000"/>
                    </a:srgbClr>
                  </a:glow>
                </a:effectLst>
              </a:rPr>
              <a:t>con profitto </a:t>
            </a:r>
          </a:p>
          <a:p>
            <a:pPr lvl="1">
              <a:buClr>
                <a:srgbClr val="FF9900"/>
              </a:buClr>
              <a:buFont typeface="Wingdings" panose="05000000000000000000" pitchFamily="2" charset="2"/>
              <a:buChar char="§"/>
            </a:pPr>
            <a:r>
              <a:rPr lang="it-IT" dirty="0"/>
              <a:t>i mesi di studio </a:t>
            </a:r>
            <a:r>
              <a:rPr lang="it-IT" b="0" dirty="0"/>
              <a:t>e/o </a:t>
            </a:r>
          </a:p>
          <a:p>
            <a:pPr lvl="1">
              <a:buClr>
                <a:srgbClr val="FF9900"/>
              </a:buClr>
              <a:buFont typeface="Wingdings" panose="05000000000000000000" pitchFamily="2" charset="2"/>
              <a:buChar char="§"/>
            </a:pPr>
            <a:r>
              <a:rPr lang="it-IT" dirty="0"/>
              <a:t>l'apprendimento del mestiere.</a:t>
            </a:r>
          </a:p>
          <a:p>
            <a:endParaRPr lang="it-IT" dirty="0"/>
          </a:p>
        </p:txBody>
      </p:sp>
      <p:pic>
        <p:nvPicPr>
          <p:cNvPr id="6" name="Picture 23">
            <a:extLst>
              <a:ext uri="{FF2B5EF4-FFF2-40B4-BE49-F238E27FC236}">
                <a16:creationId xmlns:a16="http://schemas.microsoft.com/office/drawing/2014/main" id="{89A03057-5BC4-AA0D-A133-782ACFCFBE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1082887" y="1274331"/>
            <a:ext cx="3254335" cy="3618945"/>
          </a:xfrm>
          <a:prstGeom prst="rect">
            <a:avLst/>
          </a:prstGeom>
          <a:noFill/>
          <a:ln/>
          <a:effectLst>
            <a:reflection stA="45000" endPos="39000" dist="50800" dir="5400000" sy="-100000" algn="bl" rotWithShape="0"/>
          </a:effectLst>
        </p:spPr>
      </p:pic>
      <p:pic>
        <p:nvPicPr>
          <p:cNvPr id="2" name="Immagine 1" descr="Immagine che contiene testo&#10;&#10;Descrizione generata automaticamente">
            <a:extLst>
              <a:ext uri="{FF2B5EF4-FFF2-40B4-BE49-F238E27FC236}">
                <a16:creationId xmlns:a16="http://schemas.microsoft.com/office/drawing/2014/main" id="{E309B81E-1737-44D9-37C5-3785B3059F79}"/>
              </a:ext>
            </a:extLst>
          </p:cNvPr>
          <p:cNvPicPr>
            <a:picLocks noChangeAspect="1"/>
          </p:cNvPicPr>
          <p:nvPr/>
        </p:nvPicPr>
        <p:blipFill>
          <a:blip r:embed="rId3">
            <a:alphaModFix amt="50000"/>
            <a:extLst>
              <a:ext uri="{BEBA8EAE-BF5A-486C-A8C5-ECC9F3942E4B}">
                <a14:imgProps xmlns:a14="http://schemas.microsoft.com/office/drawing/2010/main">
                  <a14:imgLayer r:embed="rId4">
                    <a14:imgEffect>
                      <a14:backgroundRemoval t="10000" b="90000" l="10000" r="90000">
                        <a14:foregroundMark x1="40750" y1="21555" x2="36500" y2="23852"/>
                        <a14:foregroundMark x1="54500" y1="21025" x2="62000" y2="23145"/>
                        <a14:foregroundMark x1="35750" y1="24558" x2="23250" y2="28622"/>
                        <a14:foregroundMark x1="18250" y1="37986" x2="26000" y2="37986"/>
                        <a14:foregroundMark x1="27000" y1="52120" x2="25250" y2="51767"/>
                        <a14:foregroundMark x1="64500" y1="74912" x2="67250" y2="72792"/>
                        <a14:foregroundMark x1="59000" y1="75795" x2="60250" y2="75088"/>
                        <a14:foregroundMark x1="49750" y1="59364" x2="55000" y2="58657"/>
                        <a14:foregroundMark x1="72500" y1="70495" x2="74750" y2="69081"/>
                        <a14:foregroundMark x1="51500" y1="60777" x2="51500" y2="62898"/>
                        <a14:backgroundMark x1="55500" y1="56890" x2="55500" y2="56890"/>
                        <a14:backgroundMark x1="42500" y1="15901" x2="42750" y2="16431"/>
                        <a14:backgroundMark x1="47000" y1="16784" x2="57250" y2="15901"/>
                      </a14:backgroundRemoval>
                    </a14:imgEffect>
                  </a14:imgLayer>
                </a14:imgProps>
              </a:ext>
              <a:ext uri="{28A0092B-C50C-407E-A947-70E740481C1C}">
                <a14:useLocalDpi xmlns:a14="http://schemas.microsoft.com/office/drawing/2010/main" val="0"/>
              </a:ext>
            </a:extLst>
          </a:blip>
          <a:stretch>
            <a:fillRect/>
          </a:stretch>
        </p:blipFill>
        <p:spPr>
          <a:xfrm>
            <a:off x="-70155" y="2833524"/>
            <a:ext cx="990009" cy="1400862"/>
          </a:xfrm>
          <a:prstGeom prst="rect">
            <a:avLst/>
          </a:prstGeom>
        </p:spPr>
      </p:pic>
      <p:pic>
        <p:nvPicPr>
          <p:cNvPr id="3" name="Immagine 2" descr="Immagine che contiene diagramma&#10;&#10;Descrizione generata automaticamente">
            <a:extLst>
              <a:ext uri="{FF2B5EF4-FFF2-40B4-BE49-F238E27FC236}">
                <a16:creationId xmlns:a16="http://schemas.microsoft.com/office/drawing/2014/main" id="{2F7513D6-52C5-F614-F45B-F7942688FD89}"/>
              </a:ext>
            </a:extLst>
          </p:cNvPr>
          <p:cNvPicPr>
            <a:picLocks noChangeAspect="1"/>
          </p:cNvPicPr>
          <p:nvPr/>
        </p:nvPicPr>
        <p:blipFill>
          <a:blip r:embed="rId5">
            <a:alphaModFix amt="50000"/>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70155" y="4145485"/>
            <a:ext cx="1066031" cy="1508433"/>
          </a:xfrm>
          <a:prstGeom prst="rect">
            <a:avLst/>
          </a:prstGeom>
        </p:spPr>
      </p:pic>
      <p:pic>
        <p:nvPicPr>
          <p:cNvPr id="7" name="Immagine 6" descr="Immagine che contiene logo&#10;&#10;Descrizione generata automaticamente">
            <a:extLst>
              <a:ext uri="{FF2B5EF4-FFF2-40B4-BE49-F238E27FC236}">
                <a16:creationId xmlns:a16="http://schemas.microsoft.com/office/drawing/2014/main" id="{EE6CFB7A-997E-20A5-D217-25E24657AD29}"/>
              </a:ext>
            </a:extLst>
          </p:cNvPr>
          <p:cNvPicPr>
            <a:picLocks noChangeAspect="1"/>
          </p:cNvPicPr>
          <p:nvPr/>
        </p:nvPicPr>
        <p:blipFill>
          <a:blip r:embed="rId7">
            <a:alphaModFix amt="50000"/>
            <a:extLst>
              <a:ext uri="{BEBA8EAE-BF5A-486C-A8C5-ECC9F3942E4B}">
                <a14:imgProps xmlns:a14="http://schemas.microsoft.com/office/drawing/2010/main">
                  <a14:imgLayer r:embed="rId8">
                    <a14:imgEffect>
                      <a14:backgroundRemoval t="2581" b="97500" l="6491" r="92568">
                        <a14:foregroundMark x1="63688" y1="8952" x2="63688" y2="8952"/>
                        <a14:foregroundMark x1="63688" y1="8952" x2="29633" y2="12339"/>
                        <a14:foregroundMark x1="44685" y1="4597" x2="62935" y2="7500"/>
                        <a14:foregroundMark x1="76294" y1="25081" x2="92944" y2="23065"/>
                        <a14:foregroundMark x1="39323" y1="34758" x2="64064" y2="47419"/>
                        <a14:foregroundMark x1="56162" y1="29194" x2="60019" y2="29839"/>
                        <a14:foregroundMark x1="26905" y1="82177" x2="67921" y2="88145"/>
                        <a14:foregroundMark x1="34055" y1="95081" x2="66980" y2="89677"/>
                        <a14:foregroundMark x1="42145" y1="97500" x2="64064" y2="97097"/>
                        <a14:foregroundMark x1="21825" y1="80645" x2="41580" y2="77823"/>
                        <a14:foregroundMark x1="19379" y1="72903" x2="38288" y2="75806"/>
                        <a14:foregroundMark x1="19755" y1="79516" x2="25118" y2="87500"/>
                        <a14:foregroundMark x1="79962" y1="18952" x2="88805" y2="23387"/>
                        <a14:foregroundMark x1="9690" y1="25081" x2="6585" y2="28952"/>
                        <a14:foregroundMark x1="49389" y1="2581" x2="53810" y2="7258"/>
                        <a14:foregroundMark x1="76482" y1="41532" x2="69332" y2="50806"/>
                        <a14:foregroundMark x1="18532" y1="79677" x2="26529" y2="87984"/>
                      </a14:backgroundRemoval>
                    </a14:imgEffect>
                  </a14:imgLayer>
                </a14:imgProps>
              </a:ext>
              <a:ext uri="{28A0092B-C50C-407E-A947-70E740481C1C}">
                <a14:useLocalDpi xmlns:a14="http://schemas.microsoft.com/office/drawing/2010/main" val="0"/>
              </a:ext>
            </a:extLst>
          </a:blip>
          <a:stretch>
            <a:fillRect/>
          </a:stretch>
        </p:blipFill>
        <p:spPr>
          <a:xfrm>
            <a:off x="80839" y="1722221"/>
            <a:ext cx="688019" cy="865830"/>
          </a:xfrm>
          <a:prstGeom prst="rect">
            <a:avLst/>
          </a:prstGeom>
        </p:spPr>
      </p:pic>
    </p:spTree>
    <p:extLst>
      <p:ext uri="{BB962C8B-B14F-4D97-AF65-F5344CB8AC3E}">
        <p14:creationId xmlns:p14="http://schemas.microsoft.com/office/powerpoint/2010/main" val="912861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900" fill="hold"/>
                                        <p:tgtEl>
                                          <p:spTgt spid="4"/>
                                        </p:tgtEl>
                                        <p:attrNameLst>
                                          <p:attrName>ppt_x</p:attrName>
                                        </p:attrNameLst>
                                      </p:cBhvr>
                                      <p:tavLst>
                                        <p:tav tm="0">
                                          <p:val>
                                            <p:strVal val="1+#ppt_w/2"/>
                                          </p:val>
                                        </p:tav>
                                        <p:tav tm="100000">
                                          <p:val>
                                            <p:strVal val="#ppt_x"/>
                                          </p:val>
                                        </p:tav>
                                      </p:tavLst>
                                    </p:anim>
                                    <p:anim calcmode="lin" valueType="num">
                                      <p:cBhvr additive="base">
                                        <p:cTn id="8" dur="1900" fill="hold"/>
                                        <p:tgtEl>
                                          <p:spTgt spid="4"/>
                                        </p:tgtEl>
                                        <p:attrNameLst>
                                          <p:attrName>ppt_y</p:attrName>
                                        </p:attrNameLst>
                                      </p:cBhvr>
                                      <p:tavLst>
                                        <p:tav tm="0">
                                          <p:val>
                                            <p:strVal val="#ppt_y"/>
                                          </p:val>
                                        </p:tav>
                                        <p:tav tm="100000">
                                          <p:val>
                                            <p:strVal val="#ppt_y"/>
                                          </p:val>
                                        </p:tav>
                                      </p:tavLst>
                                    </p:anim>
                                  </p:childTnLst>
                                </p:cTn>
                              </p:par>
                              <p:par>
                                <p:cTn id="9" presetID="6" presetClass="entr" presetSubtype="32"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circle(out)">
                                      <p:cBhvr>
                                        <p:cTn id="11" dur="1100"/>
                                        <p:tgtEl>
                                          <p:spTgt spid="2"/>
                                        </p:tgtEl>
                                      </p:cBhvr>
                                    </p:animEffect>
                                  </p:childTnLst>
                                </p:cTn>
                              </p:par>
                            </p:childTnLst>
                          </p:cTn>
                        </p:par>
                        <p:par>
                          <p:cTn id="12" fill="hold">
                            <p:stCondLst>
                              <p:cond delay="1900"/>
                            </p:stCondLst>
                            <p:childTnLst>
                              <p:par>
                                <p:cTn id="13" presetID="22" presetClass="entr" presetSubtype="8" fill="hold" grpId="0" nodeType="after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wipe(left)">
                                      <p:cBhvr>
                                        <p:cTn id="15" dur="1300"/>
                                        <p:tgtEl>
                                          <p:spTgt spid="5">
                                            <p:txEl>
                                              <p:pRg st="0" end="0"/>
                                            </p:txEl>
                                          </p:spTgt>
                                        </p:tgtEl>
                                      </p:cBhvr>
                                    </p:animEffect>
                                  </p:childTnLst>
                                </p:cTn>
                              </p:par>
                            </p:childTnLst>
                          </p:cTn>
                        </p:par>
                        <p:par>
                          <p:cTn id="16" fill="hold">
                            <p:stCondLst>
                              <p:cond delay="3200"/>
                            </p:stCondLst>
                            <p:childTnLst>
                              <p:par>
                                <p:cTn id="17" presetID="22" presetClass="entr" presetSubtype="8" fill="hold" grpId="0" nodeType="after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Effect transition="in" filter="wipe(left)">
                                      <p:cBhvr>
                                        <p:cTn id="19" dur="1100"/>
                                        <p:tgtEl>
                                          <p:spTgt spid="5">
                                            <p:txEl>
                                              <p:pRg st="1" end="1"/>
                                            </p:txEl>
                                          </p:spTgt>
                                        </p:tgtEl>
                                      </p:cBhvr>
                                    </p:animEffect>
                                  </p:childTnLst>
                                </p:cTn>
                              </p:par>
                            </p:childTnLst>
                          </p:cTn>
                        </p:par>
                        <p:par>
                          <p:cTn id="20" fill="hold">
                            <p:stCondLst>
                              <p:cond delay="4300"/>
                            </p:stCondLst>
                            <p:childTnLst>
                              <p:par>
                                <p:cTn id="21" presetID="22" presetClass="entr" presetSubtype="8" fill="hold" grpId="0" nodeType="after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animEffect transition="in" filter="wipe(left)">
                                      <p:cBhvr>
                                        <p:cTn id="23" dur="1400"/>
                                        <p:tgtEl>
                                          <p:spTgt spid="5">
                                            <p:txEl>
                                              <p:pRg st="2" end="2"/>
                                            </p:txEl>
                                          </p:spTgt>
                                        </p:tgtEl>
                                      </p:cBhvr>
                                    </p:animEffect>
                                  </p:childTnLst>
                                </p:cTn>
                              </p:par>
                              <p:par>
                                <p:cTn id="24" presetID="6" presetClass="entr" presetSubtype="32" fill="hold"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circle(out)">
                                      <p:cBhvr>
                                        <p:cTn id="26" dur="1100"/>
                                        <p:tgtEl>
                                          <p:spTgt spid="7"/>
                                        </p:tgtEl>
                                      </p:cBhvr>
                                    </p:animEffect>
                                  </p:childTnLst>
                                </p:cTn>
                              </p:par>
                            </p:childTnLst>
                          </p:cTn>
                        </p:par>
                        <p:par>
                          <p:cTn id="27" fill="hold">
                            <p:stCondLst>
                              <p:cond delay="5700"/>
                            </p:stCondLst>
                            <p:childTnLst>
                              <p:par>
                                <p:cTn id="28" presetID="22" presetClass="entr" presetSubtype="8" fill="hold" grpId="0" nodeType="afterEffect">
                                  <p:stCondLst>
                                    <p:cond delay="0"/>
                                  </p:stCondLst>
                                  <p:childTnLst>
                                    <p:set>
                                      <p:cBhvr>
                                        <p:cTn id="29" dur="1" fill="hold">
                                          <p:stCondLst>
                                            <p:cond delay="0"/>
                                          </p:stCondLst>
                                        </p:cTn>
                                        <p:tgtEl>
                                          <p:spTgt spid="5">
                                            <p:txEl>
                                              <p:pRg st="3" end="3"/>
                                            </p:txEl>
                                          </p:spTgt>
                                        </p:tgtEl>
                                        <p:attrNameLst>
                                          <p:attrName>style.visibility</p:attrName>
                                        </p:attrNameLst>
                                      </p:cBhvr>
                                      <p:to>
                                        <p:strVal val="visible"/>
                                      </p:to>
                                    </p:set>
                                    <p:animEffect transition="in" filter="wipe(left)">
                                      <p:cBhvr>
                                        <p:cTn id="30" dur="1000"/>
                                        <p:tgtEl>
                                          <p:spTgt spid="5">
                                            <p:txEl>
                                              <p:pRg st="3" end="3"/>
                                            </p:txEl>
                                          </p:spTgt>
                                        </p:tgtEl>
                                      </p:cBhvr>
                                    </p:animEffect>
                                  </p:childTnLst>
                                </p:cTn>
                              </p:par>
                              <p:par>
                                <p:cTn id="31" presetID="42" presetClass="entr" presetSubtype="0" fill="hold" nodeType="with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1000"/>
                                        <p:tgtEl>
                                          <p:spTgt spid="6"/>
                                        </p:tgtEl>
                                      </p:cBhvr>
                                    </p:animEffect>
                                    <p:anim calcmode="lin" valueType="num">
                                      <p:cBhvr>
                                        <p:cTn id="34" dur="1000" fill="hold"/>
                                        <p:tgtEl>
                                          <p:spTgt spid="6"/>
                                        </p:tgtEl>
                                        <p:attrNameLst>
                                          <p:attrName>ppt_x</p:attrName>
                                        </p:attrNameLst>
                                      </p:cBhvr>
                                      <p:tavLst>
                                        <p:tav tm="0">
                                          <p:val>
                                            <p:strVal val="#ppt_x"/>
                                          </p:val>
                                        </p:tav>
                                        <p:tav tm="100000">
                                          <p:val>
                                            <p:strVal val="#ppt_x"/>
                                          </p:val>
                                        </p:tav>
                                      </p:tavLst>
                                    </p:anim>
                                    <p:anim calcmode="lin" valueType="num">
                                      <p:cBhvr>
                                        <p:cTn id="35" dur="1000" fill="hold"/>
                                        <p:tgtEl>
                                          <p:spTgt spid="6"/>
                                        </p:tgtEl>
                                        <p:attrNameLst>
                                          <p:attrName>ppt_y</p:attrName>
                                        </p:attrNameLst>
                                      </p:cBhvr>
                                      <p:tavLst>
                                        <p:tav tm="0">
                                          <p:val>
                                            <p:strVal val="#ppt_y+.1"/>
                                          </p:val>
                                        </p:tav>
                                        <p:tav tm="100000">
                                          <p:val>
                                            <p:strVal val="#ppt_y"/>
                                          </p:val>
                                        </p:tav>
                                      </p:tavLst>
                                    </p:anim>
                                  </p:childTnLst>
                                </p:cTn>
                              </p:par>
                            </p:childTnLst>
                          </p:cTn>
                        </p:par>
                        <p:par>
                          <p:cTn id="36" fill="hold">
                            <p:stCondLst>
                              <p:cond delay="6700"/>
                            </p:stCondLst>
                            <p:childTnLst>
                              <p:par>
                                <p:cTn id="37" presetID="22" presetClass="entr" presetSubtype="8" fill="hold" grpId="0" nodeType="afterEffect">
                                  <p:stCondLst>
                                    <p:cond delay="0"/>
                                  </p:stCondLst>
                                  <p:childTnLst>
                                    <p:set>
                                      <p:cBhvr>
                                        <p:cTn id="38" dur="1" fill="hold">
                                          <p:stCondLst>
                                            <p:cond delay="0"/>
                                          </p:stCondLst>
                                        </p:cTn>
                                        <p:tgtEl>
                                          <p:spTgt spid="5">
                                            <p:txEl>
                                              <p:pRg st="4" end="4"/>
                                            </p:txEl>
                                          </p:spTgt>
                                        </p:tgtEl>
                                        <p:attrNameLst>
                                          <p:attrName>style.visibility</p:attrName>
                                        </p:attrNameLst>
                                      </p:cBhvr>
                                      <p:to>
                                        <p:strVal val="visible"/>
                                      </p:to>
                                    </p:set>
                                    <p:animEffect transition="in" filter="wipe(left)">
                                      <p:cBhvr>
                                        <p:cTn id="39" dur="900"/>
                                        <p:tgtEl>
                                          <p:spTgt spid="5">
                                            <p:txEl>
                                              <p:pRg st="4" end="4"/>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5">
                                            <p:txEl>
                                              <p:pRg st="5" end="5"/>
                                            </p:txEl>
                                          </p:spTgt>
                                        </p:tgtEl>
                                        <p:attrNameLst>
                                          <p:attrName>style.visibility</p:attrName>
                                        </p:attrNameLst>
                                      </p:cBhvr>
                                      <p:to>
                                        <p:strVal val="visible"/>
                                      </p:to>
                                    </p:set>
                                    <p:animEffect transition="in" filter="wipe(left)">
                                      <p:cBhvr>
                                        <p:cTn id="44" dur="1500"/>
                                        <p:tgtEl>
                                          <p:spTgt spid="5">
                                            <p:txEl>
                                              <p:pRg st="5" end="5"/>
                                            </p:txEl>
                                          </p:spTgt>
                                        </p:tgtEl>
                                      </p:cBhvr>
                                    </p:animEffect>
                                  </p:childTnLst>
                                </p:cTn>
                              </p:par>
                              <p:par>
                                <p:cTn id="45" presetID="6" presetClass="entr" presetSubtype="32" fill="hold" nodeType="with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circle(out)">
                                      <p:cBhvr>
                                        <p:cTn id="47" dur="1100"/>
                                        <p:tgtEl>
                                          <p:spTgt spid="3"/>
                                        </p:tgtEl>
                                      </p:cBhvr>
                                    </p:animEffect>
                                  </p:childTnLst>
                                </p:cTn>
                              </p:par>
                            </p:childTnLst>
                          </p:cTn>
                        </p:par>
                        <p:par>
                          <p:cTn id="48" fill="hold">
                            <p:stCondLst>
                              <p:cond delay="1500"/>
                            </p:stCondLst>
                            <p:childTnLst>
                              <p:par>
                                <p:cTn id="49" presetID="22" presetClass="entr" presetSubtype="8" fill="hold" grpId="0" nodeType="afterEffect">
                                  <p:stCondLst>
                                    <p:cond delay="0"/>
                                  </p:stCondLst>
                                  <p:childTnLst>
                                    <p:set>
                                      <p:cBhvr>
                                        <p:cTn id="50" dur="1" fill="hold">
                                          <p:stCondLst>
                                            <p:cond delay="0"/>
                                          </p:stCondLst>
                                        </p:cTn>
                                        <p:tgtEl>
                                          <p:spTgt spid="5">
                                            <p:txEl>
                                              <p:pRg st="6" end="6"/>
                                            </p:txEl>
                                          </p:spTgt>
                                        </p:tgtEl>
                                        <p:attrNameLst>
                                          <p:attrName>style.visibility</p:attrName>
                                        </p:attrNameLst>
                                      </p:cBhvr>
                                      <p:to>
                                        <p:strVal val="visible"/>
                                      </p:to>
                                    </p:set>
                                    <p:animEffect transition="in" filter="wipe(left)">
                                      <p:cBhvr>
                                        <p:cTn id="51" dur="1500"/>
                                        <p:tgtEl>
                                          <p:spTgt spid="5">
                                            <p:txEl>
                                              <p:pRg st="6" end="6"/>
                                            </p:txEl>
                                          </p:spTgt>
                                        </p:tgtEl>
                                      </p:cBhvr>
                                    </p:animEffect>
                                  </p:childTnLst>
                                </p:cTn>
                              </p:par>
                            </p:childTnLst>
                          </p:cTn>
                        </p:par>
                        <p:par>
                          <p:cTn id="52" fill="hold">
                            <p:stCondLst>
                              <p:cond delay="3000"/>
                            </p:stCondLst>
                            <p:childTnLst>
                              <p:par>
                                <p:cTn id="53" presetID="22" presetClass="entr" presetSubtype="8" fill="hold" grpId="0" nodeType="afterEffect">
                                  <p:stCondLst>
                                    <p:cond delay="0"/>
                                  </p:stCondLst>
                                  <p:childTnLst>
                                    <p:set>
                                      <p:cBhvr>
                                        <p:cTn id="54" dur="1" fill="hold">
                                          <p:stCondLst>
                                            <p:cond delay="0"/>
                                          </p:stCondLst>
                                        </p:cTn>
                                        <p:tgtEl>
                                          <p:spTgt spid="5">
                                            <p:txEl>
                                              <p:pRg st="7" end="7"/>
                                            </p:txEl>
                                          </p:spTgt>
                                        </p:tgtEl>
                                        <p:attrNameLst>
                                          <p:attrName>style.visibility</p:attrName>
                                        </p:attrNameLst>
                                      </p:cBhvr>
                                      <p:to>
                                        <p:strVal val="visible"/>
                                      </p:to>
                                    </p:set>
                                    <p:animEffect transition="in" filter="wipe(left)">
                                      <p:cBhvr>
                                        <p:cTn id="55" dur="1500"/>
                                        <p:tgtEl>
                                          <p:spTgt spid="5">
                                            <p:txEl>
                                              <p:pRg st="7" end="7"/>
                                            </p:txEl>
                                          </p:spTgt>
                                        </p:tgtEl>
                                      </p:cBhvr>
                                    </p:animEffect>
                                  </p:childTnLst>
                                </p:cTn>
                              </p:par>
                            </p:childTnLst>
                          </p:cTn>
                        </p:par>
                        <p:par>
                          <p:cTn id="56" fill="hold">
                            <p:stCondLst>
                              <p:cond delay="4500"/>
                            </p:stCondLst>
                            <p:childTnLst>
                              <p:par>
                                <p:cTn id="57" presetID="22" presetClass="entr" presetSubtype="8" fill="hold" grpId="0" nodeType="afterEffect">
                                  <p:stCondLst>
                                    <p:cond delay="0"/>
                                  </p:stCondLst>
                                  <p:childTnLst>
                                    <p:set>
                                      <p:cBhvr>
                                        <p:cTn id="58" dur="1" fill="hold">
                                          <p:stCondLst>
                                            <p:cond delay="0"/>
                                          </p:stCondLst>
                                        </p:cTn>
                                        <p:tgtEl>
                                          <p:spTgt spid="5">
                                            <p:txEl>
                                              <p:pRg st="8" end="8"/>
                                            </p:txEl>
                                          </p:spTgt>
                                        </p:tgtEl>
                                        <p:attrNameLst>
                                          <p:attrName>style.visibility</p:attrName>
                                        </p:attrNameLst>
                                      </p:cBhvr>
                                      <p:to>
                                        <p:strVal val="visible"/>
                                      </p:to>
                                    </p:set>
                                    <p:animEffect transition="in" filter="wipe(left)">
                                      <p:cBhvr>
                                        <p:cTn id="59" dur="1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5FC8F823-5CBE-63E2-8D7B-60D9BAE1E0C7}"/>
              </a:ext>
            </a:extLst>
          </p:cNvPr>
          <p:cNvSpPr>
            <a:spLocks noGrp="1"/>
          </p:cNvSpPr>
          <p:nvPr>
            <p:ph type="title"/>
          </p:nvPr>
        </p:nvSpPr>
        <p:spPr>
          <a:xfrm>
            <a:off x="9636392" y="114923"/>
            <a:ext cx="897379" cy="870669"/>
          </a:xfrm>
          <a:prstGeom prst="ellipse">
            <a:avLst/>
          </a:prstGeom>
        </p:spPr>
        <p:txBody>
          <a:bodyPr/>
          <a:lstStyle/>
          <a:p>
            <a:pPr algn="ctr"/>
            <a:r>
              <a:rPr lang="it-IT" dirty="0"/>
              <a:t>9.</a:t>
            </a:r>
          </a:p>
        </p:txBody>
      </p:sp>
      <p:pic>
        <p:nvPicPr>
          <p:cNvPr id="2" name="Immagine 1" descr="Immagine che contiene testo&#10;&#10;Descrizione generata automaticamente">
            <a:extLst>
              <a:ext uri="{FF2B5EF4-FFF2-40B4-BE49-F238E27FC236}">
                <a16:creationId xmlns:a16="http://schemas.microsoft.com/office/drawing/2014/main" id="{E309B81E-1737-44D9-37C5-3785B3059F79}"/>
              </a:ext>
            </a:extLst>
          </p:cNvPr>
          <p:cNvPicPr>
            <a:picLocks noChangeAspect="1"/>
          </p:cNvPicPr>
          <p:nvPr/>
        </p:nvPicPr>
        <p:blipFill>
          <a:blip r:embed="rId2">
            <a:alphaModFix amt="50000"/>
            <a:extLst>
              <a:ext uri="{BEBA8EAE-BF5A-486C-A8C5-ECC9F3942E4B}">
                <a14:imgProps xmlns:a14="http://schemas.microsoft.com/office/drawing/2010/main">
                  <a14:imgLayer r:embed="rId3">
                    <a14:imgEffect>
                      <a14:backgroundRemoval t="10000" b="90000" l="10000" r="90000">
                        <a14:foregroundMark x1="40750" y1="21555" x2="36500" y2="23852"/>
                        <a14:foregroundMark x1="54500" y1="21025" x2="62000" y2="23145"/>
                        <a14:foregroundMark x1="35750" y1="24558" x2="23250" y2="28622"/>
                        <a14:foregroundMark x1="18250" y1="37986" x2="26000" y2="37986"/>
                        <a14:foregroundMark x1="27000" y1="52120" x2="25250" y2="51767"/>
                        <a14:foregroundMark x1="64500" y1="74912" x2="67250" y2="72792"/>
                        <a14:foregroundMark x1="59000" y1="75795" x2="60250" y2="75088"/>
                        <a14:foregroundMark x1="49750" y1="59364" x2="55000" y2="58657"/>
                        <a14:foregroundMark x1="72500" y1="70495" x2="74750" y2="69081"/>
                        <a14:foregroundMark x1="51500" y1="60777" x2="51500" y2="62898"/>
                        <a14:backgroundMark x1="55500" y1="56890" x2="55500" y2="56890"/>
                        <a14:backgroundMark x1="42500" y1="15901" x2="42750" y2="16431"/>
                        <a14:backgroundMark x1="47000" y1="16784" x2="57250" y2="15901"/>
                      </a14:backgroundRemoval>
                    </a14:imgEffect>
                  </a14:imgLayer>
                </a14:imgProps>
              </a:ext>
              <a:ext uri="{28A0092B-C50C-407E-A947-70E740481C1C}">
                <a14:useLocalDpi xmlns:a14="http://schemas.microsoft.com/office/drawing/2010/main" val="0"/>
              </a:ext>
            </a:extLst>
          </a:blip>
          <a:stretch>
            <a:fillRect/>
          </a:stretch>
        </p:blipFill>
        <p:spPr>
          <a:xfrm>
            <a:off x="-70155" y="2833524"/>
            <a:ext cx="990009" cy="1400862"/>
          </a:xfrm>
          <a:prstGeom prst="rect">
            <a:avLst/>
          </a:prstGeom>
        </p:spPr>
      </p:pic>
      <p:pic>
        <p:nvPicPr>
          <p:cNvPr id="3" name="Immagine 2" descr="Immagine che contiene diagramma&#10;&#10;Descrizione generata automaticamente">
            <a:extLst>
              <a:ext uri="{FF2B5EF4-FFF2-40B4-BE49-F238E27FC236}">
                <a16:creationId xmlns:a16="http://schemas.microsoft.com/office/drawing/2014/main" id="{2F7513D6-52C5-F614-F45B-F7942688FD89}"/>
              </a:ext>
            </a:extLst>
          </p:cNvPr>
          <p:cNvPicPr>
            <a:picLocks noChangeAspect="1"/>
          </p:cNvPicPr>
          <p:nvPr/>
        </p:nvPicPr>
        <p:blipFill>
          <a:blip r:embed="rId4">
            <a:alphaModFix amt="50000"/>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70155" y="4145485"/>
            <a:ext cx="1066031" cy="1508433"/>
          </a:xfrm>
          <a:prstGeom prst="rect">
            <a:avLst/>
          </a:prstGeom>
        </p:spPr>
      </p:pic>
      <p:pic>
        <p:nvPicPr>
          <p:cNvPr id="7" name="Immagine 6" descr="Immagine che contiene logo&#10;&#10;Descrizione generata automaticamente">
            <a:extLst>
              <a:ext uri="{FF2B5EF4-FFF2-40B4-BE49-F238E27FC236}">
                <a16:creationId xmlns:a16="http://schemas.microsoft.com/office/drawing/2014/main" id="{EE6CFB7A-997E-20A5-D217-25E24657AD29}"/>
              </a:ext>
            </a:extLst>
          </p:cNvPr>
          <p:cNvPicPr>
            <a:picLocks noChangeAspect="1"/>
          </p:cNvPicPr>
          <p:nvPr/>
        </p:nvPicPr>
        <p:blipFill>
          <a:blip r:embed="rId6">
            <a:alphaModFix amt="50000"/>
            <a:extLst>
              <a:ext uri="{BEBA8EAE-BF5A-486C-A8C5-ECC9F3942E4B}">
                <a14:imgProps xmlns:a14="http://schemas.microsoft.com/office/drawing/2010/main">
                  <a14:imgLayer r:embed="rId7">
                    <a14:imgEffect>
                      <a14:backgroundRemoval t="2581" b="97500" l="6491" r="92568">
                        <a14:foregroundMark x1="63688" y1="8952" x2="63688" y2="8952"/>
                        <a14:foregroundMark x1="63688" y1="8952" x2="29633" y2="12339"/>
                        <a14:foregroundMark x1="44685" y1="4597" x2="62935" y2="7500"/>
                        <a14:foregroundMark x1="76294" y1="25081" x2="92944" y2="23065"/>
                        <a14:foregroundMark x1="39323" y1="34758" x2="64064" y2="47419"/>
                        <a14:foregroundMark x1="56162" y1="29194" x2="60019" y2="29839"/>
                        <a14:foregroundMark x1="26905" y1="82177" x2="67921" y2="88145"/>
                        <a14:foregroundMark x1="34055" y1="95081" x2="66980" y2="89677"/>
                        <a14:foregroundMark x1="42145" y1="97500" x2="64064" y2="97097"/>
                        <a14:foregroundMark x1="21825" y1="80645" x2="41580" y2="77823"/>
                        <a14:foregroundMark x1="19379" y1="72903" x2="38288" y2="75806"/>
                        <a14:foregroundMark x1="19755" y1="79516" x2="25118" y2="87500"/>
                        <a14:foregroundMark x1="79962" y1="18952" x2="88805" y2="23387"/>
                        <a14:foregroundMark x1="9690" y1="25081" x2="6585" y2="28952"/>
                        <a14:foregroundMark x1="49389" y1="2581" x2="53810" y2="7258"/>
                        <a14:foregroundMark x1="76482" y1="41532" x2="69332" y2="50806"/>
                        <a14:foregroundMark x1="18532" y1="79677" x2="26529" y2="87984"/>
                      </a14:backgroundRemoval>
                    </a14:imgEffect>
                  </a14:imgLayer>
                </a14:imgProps>
              </a:ext>
              <a:ext uri="{28A0092B-C50C-407E-A947-70E740481C1C}">
                <a14:useLocalDpi xmlns:a14="http://schemas.microsoft.com/office/drawing/2010/main" val="0"/>
              </a:ext>
            </a:extLst>
          </a:blip>
          <a:stretch>
            <a:fillRect/>
          </a:stretch>
        </p:blipFill>
        <p:spPr>
          <a:xfrm>
            <a:off x="80839" y="1722221"/>
            <a:ext cx="688019" cy="865830"/>
          </a:xfrm>
          <a:prstGeom prst="rect">
            <a:avLst/>
          </a:prstGeom>
        </p:spPr>
      </p:pic>
      <p:sp>
        <p:nvSpPr>
          <p:cNvPr id="12" name="Titolo 3">
            <a:extLst>
              <a:ext uri="{FF2B5EF4-FFF2-40B4-BE49-F238E27FC236}">
                <a16:creationId xmlns:a16="http://schemas.microsoft.com/office/drawing/2014/main" id="{22B058B1-C476-4161-B0E9-9BADDCFBB696}"/>
              </a:ext>
            </a:extLst>
          </p:cNvPr>
          <p:cNvSpPr txBox="1">
            <a:spLocks/>
          </p:cNvSpPr>
          <p:nvPr/>
        </p:nvSpPr>
        <p:spPr>
          <a:xfrm>
            <a:off x="80838" y="-45194"/>
            <a:ext cx="9119575" cy="1355838"/>
          </a:xfrm>
          <a:prstGeom prst="rect">
            <a:avLst/>
          </a:prstGeom>
          <a:noFill/>
        </p:spPr>
        <p:txBody>
          <a:bodyPr tIns="144000" rIns="0" bIns="90000" anchor="ctr" anchorCtr="0"/>
          <a:lstStyle>
            <a:lvl1pPr algn="l" defTabSz="809976" rtl="0" eaLnBrk="1" latinLnBrk="0" hangingPunct="1">
              <a:lnSpc>
                <a:spcPct val="90000"/>
              </a:lnSpc>
              <a:spcBef>
                <a:spcPct val="0"/>
              </a:spcBef>
              <a:buNone/>
              <a:defRPr lang="en-US" sz="3600" kern="1200" spc="30" baseline="0" dirty="0">
                <a:ln>
                  <a:solidFill>
                    <a:srgbClr val="FFFF00"/>
                  </a:solidFill>
                </a:ln>
                <a:solidFill>
                  <a:srgbClr val="FFFF00"/>
                </a:solidFill>
                <a:latin typeface="Copperplate Gothic Bold" panose="020E0705020206020404" pitchFamily="34" charset="0"/>
                <a:ea typeface="+mj-ea"/>
                <a:cs typeface="+mj-cs"/>
              </a:defRPr>
            </a:lvl1pPr>
          </a:lstStyle>
          <a:p>
            <a:pPr algn="r"/>
            <a:r>
              <a:rPr lang="it-IT" dirty="0">
                <a:ln>
                  <a:solidFill>
                    <a:srgbClr val="AF0925"/>
                  </a:solidFill>
                </a:ln>
                <a:solidFill>
                  <a:srgbClr val="AF0925"/>
                </a:solidFill>
                <a:effectLst>
                  <a:glow rad="203200">
                    <a:schemeClr val="bg1">
                      <a:alpha val="63000"/>
                    </a:schemeClr>
                  </a:glow>
                </a:effectLst>
              </a:rPr>
              <a:t> 	Ricorrere sempre alla 	Protezione di Maria Santissima</a:t>
            </a:r>
          </a:p>
        </p:txBody>
      </p:sp>
      <p:pic>
        <p:nvPicPr>
          <p:cNvPr id="9" name="Picture 16">
            <a:extLst>
              <a:ext uri="{FF2B5EF4-FFF2-40B4-BE49-F238E27FC236}">
                <a16:creationId xmlns:a16="http://schemas.microsoft.com/office/drawing/2014/main" id="{7B52B7A9-DB9F-024B-AC59-FB681CE2DE6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p:blipFill>
        <p:spPr>
          <a:xfrm>
            <a:off x="1244312" y="1310644"/>
            <a:ext cx="2848024" cy="3814473"/>
          </a:xfrm>
          <a:prstGeom prst="rect">
            <a:avLst/>
          </a:prstGeom>
          <a:noFill/>
          <a:ln/>
          <a:effectLst>
            <a:reflection stA="44000" endPos="62000" dist="50800" dir="5400000" sy="-100000" algn="bl" rotWithShape="0"/>
          </a:effectLst>
        </p:spPr>
      </p:pic>
      <p:sp>
        <p:nvSpPr>
          <p:cNvPr id="5" name="Segnaposto contenuto 4">
            <a:extLst>
              <a:ext uri="{FF2B5EF4-FFF2-40B4-BE49-F238E27FC236}">
                <a16:creationId xmlns:a16="http://schemas.microsoft.com/office/drawing/2014/main" id="{AA294B89-8B87-4958-98DA-AAA2EA4933E8}"/>
              </a:ext>
            </a:extLst>
          </p:cNvPr>
          <p:cNvSpPr>
            <a:spLocks noGrp="1"/>
          </p:cNvSpPr>
          <p:nvPr>
            <p:ph idx="1"/>
          </p:nvPr>
        </p:nvSpPr>
        <p:spPr>
          <a:xfrm>
            <a:off x="4340772" y="2166425"/>
            <a:ext cx="6446954" cy="4276577"/>
          </a:xfrm>
        </p:spPr>
        <p:txBody>
          <a:bodyPr/>
          <a:lstStyle/>
          <a:p>
            <a:pPr marL="0" indent="0">
              <a:buNone/>
            </a:pPr>
            <a:r>
              <a:rPr lang="it-IT" altLang="it-IT" dirty="0">
                <a:solidFill>
                  <a:srgbClr val="1A1AAC"/>
                </a:solidFill>
              </a:rPr>
              <a:t>E questo il </a:t>
            </a:r>
            <a:r>
              <a:rPr lang="it-IT" altLang="it-IT" dirty="0">
                <a:solidFill>
                  <a:srgbClr val="1A1AAC"/>
                </a:solidFill>
                <a:latin typeface="Arial Black" panose="020B0A04020102020204" pitchFamily="34" charset="0"/>
              </a:rPr>
              <a:t>mezzo principale</a:t>
            </a:r>
            <a:r>
              <a:rPr lang="it-IT" altLang="it-IT" dirty="0">
                <a:solidFill>
                  <a:srgbClr val="1A1AAC"/>
                </a:solidFill>
              </a:rPr>
              <a:t>. </a:t>
            </a:r>
          </a:p>
          <a:p>
            <a:r>
              <a:rPr lang="it-IT" altLang="it-IT" dirty="0">
                <a:solidFill>
                  <a:srgbClr val="009900"/>
                </a:solidFill>
              </a:rPr>
              <a:t>Maria è sede della sapienza</a:t>
            </a:r>
            <a:r>
              <a:rPr lang="it-IT" altLang="it-IT" dirty="0"/>
              <a:t>; quindi: </a:t>
            </a:r>
          </a:p>
          <a:p>
            <a:pPr lvl="1">
              <a:buClr>
                <a:schemeClr val="accent2">
                  <a:lumMod val="75000"/>
                </a:schemeClr>
              </a:buClr>
              <a:buFont typeface="Wingdings" panose="05000000000000000000" pitchFamily="2" charset="2"/>
              <a:buChar char="§"/>
            </a:pPr>
            <a:r>
              <a:rPr lang="it-IT" altLang="it-IT" dirty="0"/>
              <a:t>avanti di studiare la lezione, </a:t>
            </a:r>
          </a:p>
          <a:p>
            <a:pPr lvl="1">
              <a:buClr>
                <a:schemeClr val="accent2">
                  <a:lumMod val="75000"/>
                </a:schemeClr>
              </a:buClr>
              <a:buFont typeface="Wingdings" panose="05000000000000000000" pitchFamily="2" charset="2"/>
              <a:buChar char="§"/>
            </a:pPr>
            <a:r>
              <a:rPr lang="it-IT" altLang="it-IT" dirty="0"/>
              <a:t>prima di fare i compiti, </a:t>
            </a:r>
          </a:p>
          <a:p>
            <a:pPr lvl="1">
              <a:buClr>
                <a:schemeClr val="accent2">
                  <a:lumMod val="75000"/>
                </a:schemeClr>
              </a:buClr>
              <a:buFont typeface="Wingdings" panose="05000000000000000000" pitchFamily="2" charset="2"/>
              <a:buChar char="§"/>
            </a:pPr>
            <a:r>
              <a:rPr lang="it-IT" altLang="it-IT" dirty="0">
                <a:solidFill>
                  <a:srgbClr val="C00000"/>
                </a:solidFill>
                <a:latin typeface="Arial Black" panose="020B0A04020102020204" pitchFamily="34" charset="0"/>
              </a:rPr>
              <a:t>non dimenticate mai </a:t>
            </a:r>
            <a:br>
              <a:rPr lang="it-IT" altLang="it-IT" dirty="0">
                <a:solidFill>
                  <a:schemeClr val="accent2"/>
                </a:solidFill>
                <a:latin typeface="Arial Black" panose="020B0A04020102020204" pitchFamily="34" charset="0"/>
              </a:rPr>
            </a:br>
            <a:r>
              <a:rPr lang="it-IT" altLang="it-IT" dirty="0">
                <a:solidFill>
                  <a:srgbClr val="009900"/>
                </a:solidFill>
              </a:rPr>
              <a:t>di dire </a:t>
            </a:r>
            <a:r>
              <a:rPr lang="it-IT" altLang="it-IT" dirty="0">
                <a:solidFill>
                  <a:schemeClr val="accent2"/>
                </a:solidFill>
              </a:rPr>
              <a:t> </a:t>
            </a:r>
          </a:p>
          <a:p>
            <a:pPr marL="536575" lvl="1" indent="0">
              <a:spcBef>
                <a:spcPts val="0"/>
              </a:spcBef>
              <a:buClr>
                <a:schemeClr val="accent2">
                  <a:lumMod val="75000"/>
                </a:schemeClr>
              </a:buClr>
              <a:buNone/>
              <a:tabLst>
                <a:tab pos="892175" algn="l"/>
              </a:tabLst>
            </a:pPr>
            <a:r>
              <a:rPr lang="it-IT" altLang="it-IT" dirty="0">
                <a:solidFill>
                  <a:schemeClr val="accent2"/>
                </a:solidFill>
                <a:latin typeface="Arial Black" panose="020B0A04020102020204" pitchFamily="34" charset="0"/>
              </a:rPr>
              <a:t>	</a:t>
            </a:r>
            <a:r>
              <a:rPr lang="it-IT" altLang="it-IT" dirty="0">
                <a:solidFill>
                  <a:srgbClr val="1A1AAC"/>
                </a:solidFill>
                <a:latin typeface="Arial Black" panose="020B0A04020102020204" pitchFamily="34" charset="0"/>
              </a:rPr>
              <a:t>un'Ave alla Santa Vergine </a:t>
            </a:r>
            <a:br>
              <a:rPr lang="it-IT" altLang="it-IT" dirty="0"/>
            </a:br>
            <a:r>
              <a:rPr lang="it-IT" altLang="it-IT" dirty="0"/>
              <a:t>	</a:t>
            </a:r>
            <a:r>
              <a:rPr lang="it-IT" altLang="it-IT" sz="2000" b="0" dirty="0"/>
              <a:t>(</a:t>
            </a:r>
            <a:r>
              <a:rPr lang="it-IT" altLang="it-IT" sz="2000" b="0" dirty="0" err="1"/>
              <a:t>cf</a:t>
            </a:r>
            <a:r>
              <a:rPr lang="it-IT" altLang="it-IT" sz="2000" b="0" dirty="0"/>
              <a:t> MB 7,817ss).</a:t>
            </a:r>
          </a:p>
          <a:p>
            <a:pPr lvl="1">
              <a:buClr>
                <a:schemeClr val="accent2">
                  <a:lumMod val="75000"/>
                </a:schemeClr>
              </a:buClr>
              <a:buFont typeface="Wingdings" panose="05000000000000000000" pitchFamily="2" charset="2"/>
              <a:buChar char="§"/>
            </a:pPr>
            <a:endParaRPr lang="it-IT" altLang="it-IT" dirty="0">
              <a:solidFill>
                <a:srgbClr val="009900"/>
              </a:solidFill>
            </a:endParaRPr>
          </a:p>
        </p:txBody>
      </p:sp>
    </p:spTree>
    <p:extLst>
      <p:ext uri="{BB962C8B-B14F-4D97-AF65-F5344CB8AC3E}">
        <p14:creationId xmlns:p14="http://schemas.microsoft.com/office/powerpoint/2010/main" val="13425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100" fill="hold"/>
                                        <p:tgtEl>
                                          <p:spTgt spid="4"/>
                                        </p:tgtEl>
                                        <p:attrNameLst>
                                          <p:attrName>ppt_x</p:attrName>
                                        </p:attrNameLst>
                                      </p:cBhvr>
                                      <p:tavLst>
                                        <p:tav tm="0">
                                          <p:val>
                                            <p:strVal val="1+#ppt_w/2"/>
                                          </p:val>
                                        </p:tav>
                                        <p:tav tm="100000">
                                          <p:val>
                                            <p:strVal val="#ppt_x"/>
                                          </p:val>
                                        </p:tav>
                                      </p:tavLst>
                                    </p:anim>
                                    <p:anim calcmode="lin" valueType="num">
                                      <p:cBhvr additive="base">
                                        <p:cTn id="8" dur="11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80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100" fill="hold"/>
                                        <p:tgtEl>
                                          <p:spTgt spid="12"/>
                                        </p:tgtEl>
                                        <p:attrNameLst>
                                          <p:attrName>ppt_x</p:attrName>
                                        </p:attrNameLst>
                                      </p:cBhvr>
                                      <p:tavLst>
                                        <p:tav tm="0">
                                          <p:val>
                                            <p:strVal val="0-#ppt_w/2"/>
                                          </p:val>
                                        </p:tav>
                                        <p:tav tm="100000">
                                          <p:val>
                                            <p:strVal val="#ppt_x"/>
                                          </p:val>
                                        </p:tav>
                                      </p:tavLst>
                                    </p:anim>
                                    <p:anim calcmode="lin" valueType="num">
                                      <p:cBhvr additive="base">
                                        <p:cTn id="12" dur="1100" fill="hold"/>
                                        <p:tgtEl>
                                          <p:spTgt spid="12"/>
                                        </p:tgtEl>
                                        <p:attrNameLst>
                                          <p:attrName>ppt_y</p:attrName>
                                        </p:attrNameLst>
                                      </p:cBhvr>
                                      <p:tavLst>
                                        <p:tav tm="0">
                                          <p:val>
                                            <p:strVal val="#ppt_y"/>
                                          </p:val>
                                        </p:tav>
                                        <p:tav tm="100000">
                                          <p:val>
                                            <p:strVal val="#ppt_y"/>
                                          </p:val>
                                        </p:tav>
                                      </p:tavLst>
                                    </p:anim>
                                  </p:childTnLst>
                                </p:cTn>
                              </p:par>
                              <p:par>
                                <p:cTn id="13" presetID="6" presetClass="entr" presetSubtype="32"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circle(out)">
                                      <p:cBhvr>
                                        <p:cTn id="15" dur="1100"/>
                                        <p:tgtEl>
                                          <p:spTgt spid="2"/>
                                        </p:tgtEl>
                                      </p:cBhvr>
                                    </p:animEffect>
                                  </p:childTnLst>
                                </p:cTn>
                              </p:par>
                              <p:par>
                                <p:cTn id="16" presetID="52"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Scale>
                                      <p:cBhvr>
                                        <p:cTn id="18"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9" dur="1000" decel="50000" fill="hold">
                                          <p:stCondLst>
                                            <p:cond delay="0"/>
                                          </p:stCondLst>
                                        </p:cTn>
                                        <p:tgtEl>
                                          <p:spTgt spid="9"/>
                                        </p:tgtEl>
                                        <p:attrNameLst>
                                          <p:attrName>ppt_x</p:attrName>
                                          <p:attrName>ppt_y</p:attrName>
                                        </p:attrNameLst>
                                      </p:cBhvr>
                                    </p:animMotion>
                                    <p:animEffect transition="in" filter="fade">
                                      <p:cBhvr>
                                        <p:cTn id="20" dur="1000"/>
                                        <p:tgtEl>
                                          <p:spTgt spid="9"/>
                                        </p:tgtEl>
                                      </p:cBhvr>
                                    </p:animEffect>
                                  </p:childTnLst>
                                </p:cTn>
                              </p:par>
                              <p:par>
                                <p:cTn id="21" presetID="6" presetClass="entr" presetSubtype="32"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circle(out)">
                                      <p:cBhvr>
                                        <p:cTn id="23" dur="1100"/>
                                        <p:tgtEl>
                                          <p:spTgt spid="7"/>
                                        </p:tgtEl>
                                      </p:cBhvr>
                                    </p:animEffect>
                                  </p:childTnLst>
                                </p:cTn>
                              </p:par>
                              <p:par>
                                <p:cTn id="24" presetID="6" presetClass="entr" presetSubtype="32" fill="hold" nodeType="with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circle(out)">
                                      <p:cBhvr>
                                        <p:cTn id="26" dur="110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5">
                                            <p:txEl>
                                              <p:pRg st="0" end="0"/>
                                            </p:txEl>
                                          </p:spTgt>
                                        </p:tgtEl>
                                        <p:attrNameLst>
                                          <p:attrName>style.visibility</p:attrName>
                                        </p:attrNameLst>
                                      </p:cBhvr>
                                      <p:to>
                                        <p:strVal val="visible"/>
                                      </p:to>
                                    </p:set>
                                    <p:animEffect transition="in" filter="wipe(left)">
                                      <p:cBhvr>
                                        <p:cTn id="31" dur="1500"/>
                                        <p:tgtEl>
                                          <p:spTgt spid="5">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5">
                                            <p:txEl>
                                              <p:pRg st="1" end="1"/>
                                            </p:txEl>
                                          </p:spTgt>
                                        </p:tgtEl>
                                        <p:attrNameLst>
                                          <p:attrName>style.visibility</p:attrName>
                                        </p:attrNameLst>
                                      </p:cBhvr>
                                      <p:to>
                                        <p:strVal val="visible"/>
                                      </p:to>
                                    </p:set>
                                    <p:animEffect transition="in" filter="wipe(left)">
                                      <p:cBhvr>
                                        <p:cTn id="36" dur="1500"/>
                                        <p:tgtEl>
                                          <p:spTgt spid="5">
                                            <p:txEl>
                                              <p:pRg st="1" end="1"/>
                                            </p:txEl>
                                          </p:spTgt>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
                                            <p:txEl>
                                              <p:pRg st="2" end="2"/>
                                            </p:txEl>
                                          </p:spTgt>
                                        </p:tgtEl>
                                        <p:attrNameLst>
                                          <p:attrName>style.visibility</p:attrName>
                                        </p:attrNameLst>
                                      </p:cBhvr>
                                      <p:to>
                                        <p:strVal val="visible"/>
                                      </p:to>
                                    </p:set>
                                    <p:animEffect transition="in" filter="wipe(left)">
                                      <p:cBhvr>
                                        <p:cTn id="39" dur="1500"/>
                                        <p:tgtEl>
                                          <p:spTgt spid="5">
                                            <p:txEl>
                                              <p:pRg st="2" end="2"/>
                                            </p:txEl>
                                          </p:spTgt>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5">
                                            <p:txEl>
                                              <p:pRg st="3" end="3"/>
                                            </p:txEl>
                                          </p:spTgt>
                                        </p:tgtEl>
                                        <p:attrNameLst>
                                          <p:attrName>style.visibility</p:attrName>
                                        </p:attrNameLst>
                                      </p:cBhvr>
                                      <p:to>
                                        <p:strVal val="visible"/>
                                      </p:to>
                                    </p:set>
                                    <p:animEffect transition="in" filter="wipe(left)">
                                      <p:cBhvr>
                                        <p:cTn id="42" dur="1500"/>
                                        <p:tgtEl>
                                          <p:spTgt spid="5">
                                            <p:txEl>
                                              <p:pRg st="3" end="3"/>
                                            </p:txEl>
                                          </p:spTgt>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5">
                                            <p:txEl>
                                              <p:pRg st="4" end="4"/>
                                            </p:txEl>
                                          </p:spTgt>
                                        </p:tgtEl>
                                        <p:attrNameLst>
                                          <p:attrName>style.visibility</p:attrName>
                                        </p:attrNameLst>
                                      </p:cBhvr>
                                      <p:to>
                                        <p:strVal val="visible"/>
                                      </p:to>
                                    </p:set>
                                    <p:animEffect transition="in" filter="wipe(left)">
                                      <p:cBhvr>
                                        <p:cTn id="45" dur="1500"/>
                                        <p:tgtEl>
                                          <p:spTgt spid="5">
                                            <p:txEl>
                                              <p:pRg st="4" end="4"/>
                                            </p:txEl>
                                          </p:spTgt>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5">
                                            <p:txEl>
                                              <p:pRg st="5" end="5"/>
                                            </p:txEl>
                                          </p:spTgt>
                                        </p:tgtEl>
                                        <p:attrNameLst>
                                          <p:attrName>style.visibility</p:attrName>
                                        </p:attrNameLst>
                                      </p:cBhvr>
                                      <p:to>
                                        <p:strVal val="visible"/>
                                      </p:to>
                                    </p:set>
                                    <p:animEffect transition="in" filter="wipe(left)">
                                      <p:cBhvr>
                                        <p:cTn id="48" dur="1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2" grpId="0"/>
      <p:bldP spid="5"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5FC8F823-5CBE-63E2-8D7B-60D9BAE1E0C7}"/>
              </a:ext>
            </a:extLst>
          </p:cNvPr>
          <p:cNvSpPr>
            <a:spLocks noGrp="1"/>
          </p:cNvSpPr>
          <p:nvPr>
            <p:ph type="title"/>
          </p:nvPr>
        </p:nvSpPr>
        <p:spPr>
          <a:xfrm>
            <a:off x="5969862" y="205591"/>
            <a:ext cx="4465412" cy="518486"/>
          </a:xfrm>
        </p:spPr>
        <p:txBody>
          <a:bodyPr/>
          <a:lstStyle/>
          <a:p>
            <a:pPr algn="r"/>
            <a:r>
              <a:rPr lang="it-IT" dirty="0"/>
              <a:t>Conclusione</a:t>
            </a:r>
          </a:p>
        </p:txBody>
      </p:sp>
      <p:sp>
        <p:nvSpPr>
          <p:cNvPr id="5" name="Segnaposto contenuto 4">
            <a:extLst>
              <a:ext uri="{FF2B5EF4-FFF2-40B4-BE49-F238E27FC236}">
                <a16:creationId xmlns:a16="http://schemas.microsoft.com/office/drawing/2014/main" id="{AA294B89-8B87-4958-98DA-AAA2EA4933E8}"/>
              </a:ext>
            </a:extLst>
          </p:cNvPr>
          <p:cNvSpPr>
            <a:spLocks noGrp="1"/>
          </p:cNvSpPr>
          <p:nvPr>
            <p:ph idx="1"/>
          </p:nvPr>
        </p:nvSpPr>
        <p:spPr>
          <a:xfrm>
            <a:off x="4129582" y="1663466"/>
            <a:ext cx="6670181" cy="4485086"/>
          </a:xfrm>
        </p:spPr>
        <p:txBody>
          <a:bodyPr/>
          <a:lstStyle/>
          <a:p>
            <a:r>
              <a:rPr lang="it-IT" dirty="0"/>
              <a:t>Don Bosco pone le regole </a:t>
            </a:r>
            <a:br>
              <a:rPr lang="it-IT" dirty="0"/>
            </a:br>
            <a:r>
              <a:rPr lang="it-IT" dirty="0"/>
              <a:t>per una buona riuscita </a:t>
            </a:r>
          </a:p>
          <a:p>
            <a:pPr marL="0" indent="0">
              <a:spcBef>
                <a:spcPts val="0"/>
              </a:spcBef>
              <a:buNone/>
            </a:pPr>
            <a:r>
              <a:rPr lang="it-IT" dirty="0"/>
              <a:t>	tra due pilastri fondamentali: </a:t>
            </a:r>
          </a:p>
          <a:p>
            <a:pPr lvl="1">
              <a:buClr>
                <a:schemeClr val="accent2">
                  <a:lumMod val="75000"/>
                </a:schemeClr>
              </a:buClr>
              <a:buFont typeface="Wingdings" panose="05000000000000000000" pitchFamily="2" charset="2"/>
              <a:buChar char="§"/>
            </a:pPr>
            <a:r>
              <a:rPr lang="it-IT" dirty="0"/>
              <a:t>la </a:t>
            </a:r>
            <a:r>
              <a:rPr lang="it-IT" dirty="0">
                <a:solidFill>
                  <a:srgbClr val="FF0000"/>
                </a:solidFill>
                <a:latin typeface="Arial Black" panose="020B0A04020102020204" pitchFamily="34" charset="0"/>
              </a:rPr>
              <a:t>Grazia</a:t>
            </a:r>
            <a:r>
              <a:rPr lang="it-IT" dirty="0"/>
              <a:t> e il </a:t>
            </a:r>
            <a:r>
              <a:rPr lang="it-IT" dirty="0">
                <a:solidFill>
                  <a:srgbClr val="C00000"/>
                </a:solidFill>
                <a:latin typeface="Arial Black" panose="020B0A04020102020204" pitchFamily="34" charset="0"/>
              </a:rPr>
              <a:t>Timor di Dio </a:t>
            </a:r>
            <a:br>
              <a:rPr lang="it-IT" dirty="0"/>
            </a:br>
            <a:r>
              <a:rPr lang="it-IT" dirty="0"/>
              <a:t>da una parte, </a:t>
            </a:r>
          </a:p>
          <a:p>
            <a:pPr lvl="1">
              <a:buClr>
                <a:schemeClr val="accent2">
                  <a:lumMod val="75000"/>
                </a:schemeClr>
              </a:buClr>
              <a:buFont typeface="Wingdings" panose="05000000000000000000" pitchFamily="2" charset="2"/>
              <a:buChar char="§"/>
            </a:pPr>
            <a:r>
              <a:rPr lang="it-IT" dirty="0"/>
              <a:t>la </a:t>
            </a:r>
            <a:r>
              <a:rPr lang="it-IT" dirty="0">
                <a:solidFill>
                  <a:srgbClr val="1A1AAC"/>
                </a:solidFill>
                <a:latin typeface="Arial Black" panose="020B0A04020102020204" pitchFamily="34" charset="0"/>
              </a:rPr>
              <a:t>devozione alla Madonna </a:t>
            </a:r>
            <a:r>
              <a:rPr lang="it-IT" dirty="0"/>
              <a:t>dall'altra.</a:t>
            </a:r>
          </a:p>
          <a:p>
            <a:r>
              <a:rPr lang="it-IT" dirty="0"/>
              <a:t>La </a:t>
            </a:r>
            <a:r>
              <a:rPr lang="it-IT" dirty="0">
                <a:solidFill>
                  <a:srgbClr val="1A1AAC"/>
                </a:solidFill>
                <a:latin typeface="Arial Black" panose="020B0A04020102020204" pitchFamily="34" charset="0"/>
              </a:rPr>
              <a:t>storia salesiana </a:t>
            </a:r>
            <a:br>
              <a:rPr lang="it-IT" dirty="0"/>
            </a:br>
            <a:r>
              <a:rPr lang="it-IT" dirty="0"/>
              <a:t>– </a:t>
            </a:r>
            <a:r>
              <a:rPr lang="it-IT" i="1" dirty="0"/>
              <a:t>ma non solo </a:t>
            </a:r>
            <a:r>
              <a:rPr lang="it-IT" dirty="0"/>
              <a:t>– </a:t>
            </a:r>
            <a:br>
              <a:rPr lang="it-IT" dirty="0"/>
            </a:br>
            <a:r>
              <a:rPr lang="it-IT" dirty="0"/>
              <a:t>ne </a:t>
            </a:r>
            <a:r>
              <a:rPr lang="it-IT" dirty="0">
                <a:solidFill>
                  <a:srgbClr val="0070C0"/>
                </a:solidFill>
                <a:latin typeface="Arial Black" panose="020B0A04020102020204" pitchFamily="34" charset="0"/>
              </a:rPr>
              <a:t>conferma l'efficace verità</a:t>
            </a:r>
            <a:r>
              <a:rPr lang="it-IT" dirty="0"/>
              <a:t>. </a:t>
            </a:r>
          </a:p>
        </p:txBody>
      </p:sp>
      <p:pic>
        <p:nvPicPr>
          <p:cNvPr id="2" name="Immagine 1" descr="Immagine che contiene testo&#10;&#10;Descrizione generata automaticamente">
            <a:extLst>
              <a:ext uri="{FF2B5EF4-FFF2-40B4-BE49-F238E27FC236}">
                <a16:creationId xmlns:a16="http://schemas.microsoft.com/office/drawing/2014/main" id="{E309B81E-1737-44D9-37C5-3785B3059F79}"/>
              </a:ext>
            </a:extLst>
          </p:cNvPr>
          <p:cNvPicPr>
            <a:picLocks noChangeAspect="1"/>
          </p:cNvPicPr>
          <p:nvPr/>
        </p:nvPicPr>
        <p:blipFill>
          <a:blip r:embed="rId2">
            <a:alphaModFix amt="50000"/>
            <a:extLst>
              <a:ext uri="{BEBA8EAE-BF5A-486C-A8C5-ECC9F3942E4B}">
                <a14:imgProps xmlns:a14="http://schemas.microsoft.com/office/drawing/2010/main">
                  <a14:imgLayer r:embed="rId3">
                    <a14:imgEffect>
                      <a14:backgroundRemoval t="10000" b="90000" l="10000" r="90000">
                        <a14:foregroundMark x1="40750" y1="21555" x2="36500" y2="23852"/>
                        <a14:foregroundMark x1="54500" y1="21025" x2="62000" y2="23145"/>
                        <a14:foregroundMark x1="35750" y1="24558" x2="23250" y2="28622"/>
                        <a14:foregroundMark x1="18250" y1="37986" x2="26000" y2="37986"/>
                        <a14:foregroundMark x1="27000" y1="52120" x2="25250" y2="51767"/>
                        <a14:foregroundMark x1="64500" y1="74912" x2="67250" y2="72792"/>
                        <a14:foregroundMark x1="59000" y1="75795" x2="60250" y2="75088"/>
                        <a14:foregroundMark x1="49750" y1="59364" x2="55000" y2="58657"/>
                        <a14:foregroundMark x1="72500" y1="70495" x2="74750" y2="69081"/>
                        <a14:foregroundMark x1="51500" y1="60777" x2="51500" y2="62898"/>
                        <a14:backgroundMark x1="55500" y1="56890" x2="55500" y2="56890"/>
                        <a14:backgroundMark x1="42500" y1="15901" x2="42750" y2="16431"/>
                        <a14:backgroundMark x1="47000" y1="16784" x2="57250" y2="15901"/>
                      </a14:backgroundRemoval>
                    </a14:imgEffect>
                  </a14:imgLayer>
                </a14:imgProps>
              </a:ext>
              <a:ext uri="{28A0092B-C50C-407E-A947-70E740481C1C}">
                <a14:useLocalDpi xmlns:a14="http://schemas.microsoft.com/office/drawing/2010/main" val="0"/>
              </a:ext>
            </a:extLst>
          </a:blip>
          <a:stretch>
            <a:fillRect/>
          </a:stretch>
        </p:blipFill>
        <p:spPr>
          <a:xfrm>
            <a:off x="-70155" y="2833524"/>
            <a:ext cx="990009" cy="1400862"/>
          </a:xfrm>
          <a:prstGeom prst="rect">
            <a:avLst/>
          </a:prstGeom>
        </p:spPr>
      </p:pic>
      <p:pic>
        <p:nvPicPr>
          <p:cNvPr id="3" name="Immagine 2" descr="Immagine che contiene diagramma&#10;&#10;Descrizione generata automaticamente">
            <a:extLst>
              <a:ext uri="{FF2B5EF4-FFF2-40B4-BE49-F238E27FC236}">
                <a16:creationId xmlns:a16="http://schemas.microsoft.com/office/drawing/2014/main" id="{2F7513D6-52C5-F614-F45B-F7942688FD89}"/>
              </a:ext>
            </a:extLst>
          </p:cNvPr>
          <p:cNvPicPr>
            <a:picLocks noChangeAspect="1"/>
          </p:cNvPicPr>
          <p:nvPr/>
        </p:nvPicPr>
        <p:blipFill>
          <a:blip r:embed="rId4">
            <a:alphaModFix amt="50000"/>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70155" y="4145485"/>
            <a:ext cx="1066031" cy="1508433"/>
          </a:xfrm>
          <a:prstGeom prst="rect">
            <a:avLst/>
          </a:prstGeom>
        </p:spPr>
      </p:pic>
      <p:pic>
        <p:nvPicPr>
          <p:cNvPr id="7" name="Immagine 6" descr="Immagine che contiene logo&#10;&#10;Descrizione generata automaticamente">
            <a:extLst>
              <a:ext uri="{FF2B5EF4-FFF2-40B4-BE49-F238E27FC236}">
                <a16:creationId xmlns:a16="http://schemas.microsoft.com/office/drawing/2014/main" id="{EE6CFB7A-997E-20A5-D217-25E24657AD29}"/>
              </a:ext>
            </a:extLst>
          </p:cNvPr>
          <p:cNvPicPr>
            <a:picLocks noChangeAspect="1"/>
          </p:cNvPicPr>
          <p:nvPr/>
        </p:nvPicPr>
        <p:blipFill>
          <a:blip r:embed="rId6">
            <a:alphaModFix amt="50000"/>
            <a:extLst>
              <a:ext uri="{BEBA8EAE-BF5A-486C-A8C5-ECC9F3942E4B}">
                <a14:imgProps xmlns:a14="http://schemas.microsoft.com/office/drawing/2010/main">
                  <a14:imgLayer r:embed="rId7">
                    <a14:imgEffect>
                      <a14:backgroundRemoval t="2581" b="97500" l="6491" r="92568">
                        <a14:foregroundMark x1="63688" y1="8952" x2="63688" y2="8952"/>
                        <a14:foregroundMark x1="63688" y1="8952" x2="29633" y2="12339"/>
                        <a14:foregroundMark x1="44685" y1="4597" x2="62935" y2="7500"/>
                        <a14:foregroundMark x1="76294" y1="25081" x2="92944" y2="23065"/>
                        <a14:foregroundMark x1="39323" y1="34758" x2="64064" y2="47419"/>
                        <a14:foregroundMark x1="56162" y1="29194" x2="60019" y2="29839"/>
                        <a14:foregroundMark x1="26905" y1="82177" x2="67921" y2="88145"/>
                        <a14:foregroundMark x1="34055" y1="95081" x2="66980" y2="89677"/>
                        <a14:foregroundMark x1="42145" y1="97500" x2="64064" y2="97097"/>
                        <a14:foregroundMark x1="21825" y1="80645" x2="41580" y2="77823"/>
                        <a14:foregroundMark x1="19379" y1="72903" x2="38288" y2="75806"/>
                        <a14:foregroundMark x1="19755" y1="79516" x2="25118" y2="87500"/>
                        <a14:foregroundMark x1="79962" y1="18952" x2="88805" y2="23387"/>
                        <a14:foregroundMark x1="9690" y1="25081" x2="6585" y2="28952"/>
                        <a14:foregroundMark x1="49389" y1="2581" x2="53810" y2="7258"/>
                        <a14:foregroundMark x1="76482" y1="41532" x2="69332" y2="50806"/>
                        <a14:foregroundMark x1="18532" y1="79677" x2="26529" y2="87984"/>
                      </a14:backgroundRemoval>
                    </a14:imgEffect>
                  </a14:imgLayer>
                </a14:imgProps>
              </a:ext>
              <a:ext uri="{28A0092B-C50C-407E-A947-70E740481C1C}">
                <a14:useLocalDpi xmlns:a14="http://schemas.microsoft.com/office/drawing/2010/main" val="0"/>
              </a:ext>
            </a:extLst>
          </a:blip>
          <a:stretch>
            <a:fillRect/>
          </a:stretch>
        </p:blipFill>
        <p:spPr>
          <a:xfrm>
            <a:off x="80839" y="1722221"/>
            <a:ext cx="688019" cy="865830"/>
          </a:xfrm>
          <a:prstGeom prst="rect">
            <a:avLst/>
          </a:prstGeom>
        </p:spPr>
      </p:pic>
      <p:sp>
        <p:nvSpPr>
          <p:cNvPr id="8" name="CasellaDiTesto 7">
            <a:extLst>
              <a:ext uri="{FF2B5EF4-FFF2-40B4-BE49-F238E27FC236}">
                <a16:creationId xmlns:a16="http://schemas.microsoft.com/office/drawing/2014/main" id="{A4DA0443-31A0-D61D-7EED-EB376572BF9F}"/>
              </a:ext>
            </a:extLst>
          </p:cNvPr>
          <p:cNvSpPr txBox="1"/>
          <p:nvPr/>
        </p:nvSpPr>
        <p:spPr>
          <a:xfrm>
            <a:off x="277718" y="32253"/>
            <a:ext cx="5692144" cy="569387"/>
          </a:xfrm>
          <a:prstGeom prst="rect">
            <a:avLst/>
          </a:prstGeom>
          <a:noFill/>
        </p:spPr>
        <p:txBody>
          <a:bodyPr wrap="square" rtlCol="0">
            <a:spAutoFit/>
          </a:bodyPr>
          <a:lstStyle/>
          <a:p>
            <a:r>
              <a:rPr lang="it-IT" sz="3100" dirty="0">
                <a:solidFill>
                  <a:schemeClr val="accent1"/>
                </a:solidFill>
                <a:effectLst>
                  <a:innerShdw blurRad="63500" dist="50800" dir="16200000">
                    <a:prstClr val="black">
                      <a:alpha val="50000"/>
                    </a:prstClr>
                  </a:innerShdw>
                </a:effectLst>
                <a:latin typeface="Chianti XBdIt BT" panose="020C0803030509090204" pitchFamily="34" charset="0"/>
              </a:rPr>
              <a:t>… alla Scuola di Don Bosco</a:t>
            </a:r>
          </a:p>
        </p:txBody>
      </p:sp>
      <p:sp>
        <p:nvSpPr>
          <p:cNvPr id="9" name="CasellaDiTesto 8">
            <a:extLst>
              <a:ext uri="{FF2B5EF4-FFF2-40B4-BE49-F238E27FC236}">
                <a16:creationId xmlns:a16="http://schemas.microsoft.com/office/drawing/2014/main" id="{49AC4376-E1A9-F390-E035-E8444E24CB7C}"/>
              </a:ext>
            </a:extLst>
          </p:cNvPr>
          <p:cNvSpPr txBox="1"/>
          <p:nvPr/>
        </p:nvSpPr>
        <p:spPr>
          <a:xfrm>
            <a:off x="265992" y="13497"/>
            <a:ext cx="5567235" cy="569387"/>
          </a:xfrm>
          <a:prstGeom prst="rect">
            <a:avLst/>
          </a:prstGeom>
          <a:noFill/>
        </p:spPr>
        <p:txBody>
          <a:bodyPr wrap="square" rtlCol="0">
            <a:spAutoFit/>
          </a:bodyPr>
          <a:lstStyle/>
          <a:p>
            <a:r>
              <a:rPr lang="it-IT" sz="3100" dirty="0">
                <a:solidFill>
                  <a:srgbClr val="5CDEFF"/>
                </a:solidFill>
                <a:effectLst>
                  <a:innerShdw blurRad="63500" dist="50800" dir="16200000">
                    <a:prstClr val="black">
                      <a:alpha val="50000"/>
                    </a:prstClr>
                  </a:innerShdw>
                </a:effectLst>
                <a:latin typeface="Chianti XBdIt BT" panose="020C0803030509090204" pitchFamily="34" charset="0"/>
              </a:rPr>
              <a:t>… alla Scuola di Don Bosco</a:t>
            </a:r>
          </a:p>
        </p:txBody>
      </p:sp>
      <p:pic>
        <p:nvPicPr>
          <p:cNvPr id="6" name="Picture 4">
            <a:extLst>
              <a:ext uri="{FF2B5EF4-FFF2-40B4-BE49-F238E27FC236}">
                <a16:creationId xmlns:a16="http://schemas.microsoft.com/office/drawing/2014/main" id="{333924BF-C4E7-A73A-E978-E72F0759CEC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a:xfrm>
            <a:off x="984811" y="1422152"/>
            <a:ext cx="2928817" cy="4086721"/>
          </a:xfrm>
          <a:prstGeom prst="rect">
            <a:avLst/>
          </a:prstGeom>
          <a:noFill/>
          <a:ln/>
          <a:effectLst>
            <a:reflection stA="45000" endPos="21000" dist="50800" dir="5400000" sy="-100000" algn="bl" rotWithShape="0"/>
          </a:effectLst>
        </p:spPr>
      </p:pic>
    </p:spTree>
    <p:extLst>
      <p:ext uri="{BB962C8B-B14F-4D97-AF65-F5344CB8AC3E}">
        <p14:creationId xmlns:p14="http://schemas.microsoft.com/office/powerpoint/2010/main" val="1508806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1100"/>
                                        <p:tgtEl>
                                          <p:spTgt spid="9"/>
                                        </p:tgtEl>
                                      </p:cBhvr>
                                    </p:animEffect>
                                  </p:childTnLst>
                                </p:cTn>
                              </p:par>
                              <p:par>
                                <p:cTn id="8" presetID="10" presetClass="entr" presetSubtype="0" fill="hold" grpId="0" nodeType="withEffect">
                                  <p:stCondLst>
                                    <p:cond delay="80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1400"/>
                                        <p:tgtEl>
                                          <p:spTgt spid="8"/>
                                        </p:tgtEl>
                                      </p:cBhvr>
                                    </p:animEffect>
                                  </p:childTnLst>
                                </p:cTn>
                              </p:par>
                              <p:par>
                                <p:cTn id="11" presetID="2" presetClass="entr" presetSubtype="2"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1100" fill="hold"/>
                                        <p:tgtEl>
                                          <p:spTgt spid="4"/>
                                        </p:tgtEl>
                                        <p:attrNameLst>
                                          <p:attrName>ppt_x</p:attrName>
                                        </p:attrNameLst>
                                      </p:cBhvr>
                                      <p:tavLst>
                                        <p:tav tm="0">
                                          <p:val>
                                            <p:strVal val="1+#ppt_w/2"/>
                                          </p:val>
                                        </p:tav>
                                        <p:tav tm="100000">
                                          <p:val>
                                            <p:strVal val="#ppt_x"/>
                                          </p:val>
                                        </p:tav>
                                      </p:tavLst>
                                    </p:anim>
                                    <p:anim calcmode="lin" valueType="num">
                                      <p:cBhvr additive="base">
                                        <p:cTn id="14" dur="1100" fill="hold"/>
                                        <p:tgtEl>
                                          <p:spTgt spid="4"/>
                                        </p:tgtEl>
                                        <p:attrNameLst>
                                          <p:attrName>ppt_y</p:attrName>
                                        </p:attrNameLst>
                                      </p:cBhvr>
                                      <p:tavLst>
                                        <p:tav tm="0">
                                          <p:val>
                                            <p:strVal val="#ppt_y"/>
                                          </p:val>
                                        </p:tav>
                                        <p:tav tm="100000">
                                          <p:val>
                                            <p:strVal val="#ppt_y"/>
                                          </p:val>
                                        </p:tav>
                                      </p:tavLst>
                                    </p:anim>
                                  </p:childTnLst>
                                </p:cTn>
                              </p:par>
                              <p:par>
                                <p:cTn id="15" presetID="6" presetClass="entr" presetSubtype="32"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circle(out)">
                                      <p:cBhvr>
                                        <p:cTn id="17" dur="1100"/>
                                        <p:tgtEl>
                                          <p:spTgt spid="2"/>
                                        </p:tgtEl>
                                      </p:cBhvr>
                                    </p:animEffect>
                                  </p:childTnLst>
                                </p:cTn>
                              </p:par>
                            </p:childTnLst>
                          </p:cTn>
                        </p:par>
                        <p:par>
                          <p:cTn id="18" fill="hold">
                            <p:stCondLst>
                              <p:cond delay="2200"/>
                            </p:stCondLst>
                            <p:childTnLst>
                              <p:par>
                                <p:cTn id="19" presetID="22" presetClass="entr" presetSubtype="8" fill="hold" grpId="0" nodeType="after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animEffect transition="in" filter="wipe(left)">
                                      <p:cBhvr>
                                        <p:cTn id="21" dur="1300"/>
                                        <p:tgtEl>
                                          <p:spTgt spid="5">
                                            <p:txEl>
                                              <p:pRg st="0" end="0"/>
                                            </p:txEl>
                                          </p:spTgt>
                                        </p:tgtEl>
                                      </p:cBhvr>
                                    </p:animEffect>
                                  </p:childTnLst>
                                </p:cTn>
                              </p:par>
                            </p:childTnLst>
                          </p:cTn>
                        </p:par>
                        <p:par>
                          <p:cTn id="22" fill="hold">
                            <p:stCondLst>
                              <p:cond delay="3500"/>
                            </p:stCondLst>
                            <p:childTnLst>
                              <p:par>
                                <p:cTn id="23" presetID="22" presetClass="entr" presetSubtype="8" fill="hold" grpId="0" nodeType="afterEffect">
                                  <p:stCondLst>
                                    <p:cond delay="0"/>
                                  </p:stCondLst>
                                  <p:childTnLst>
                                    <p:set>
                                      <p:cBhvr>
                                        <p:cTn id="24" dur="1" fill="hold">
                                          <p:stCondLst>
                                            <p:cond delay="0"/>
                                          </p:stCondLst>
                                        </p:cTn>
                                        <p:tgtEl>
                                          <p:spTgt spid="5">
                                            <p:txEl>
                                              <p:pRg st="1" end="1"/>
                                            </p:txEl>
                                          </p:spTgt>
                                        </p:tgtEl>
                                        <p:attrNameLst>
                                          <p:attrName>style.visibility</p:attrName>
                                        </p:attrNameLst>
                                      </p:cBhvr>
                                      <p:to>
                                        <p:strVal val="visible"/>
                                      </p:to>
                                    </p:set>
                                    <p:animEffect transition="in" filter="wipe(left)">
                                      <p:cBhvr>
                                        <p:cTn id="25" dur="1300"/>
                                        <p:tgtEl>
                                          <p:spTgt spid="5">
                                            <p:txEl>
                                              <p:pRg st="1" end="1"/>
                                            </p:txEl>
                                          </p:spTgt>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
                                            <p:txEl>
                                              <p:pRg st="2" end="2"/>
                                            </p:txEl>
                                          </p:spTgt>
                                        </p:tgtEl>
                                        <p:attrNameLst>
                                          <p:attrName>style.visibility</p:attrName>
                                        </p:attrNameLst>
                                      </p:cBhvr>
                                      <p:to>
                                        <p:strVal val="visible"/>
                                      </p:to>
                                    </p:set>
                                    <p:animEffect transition="in" filter="wipe(left)">
                                      <p:cBhvr>
                                        <p:cTn id="28" dur="1300"/>
                                        <p:tgtEl>
                                          <p:spTgt spid="5">
                                            <p:txEl>
                                              <p:pRg st="2" end="2"/>
                                            </p:txEl>
                                          </p:spTgt>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5">
                                            <p:txEl>
                                              <p:pRg st="3" end="3"/>
                                            </p:txEl>
                                          </p:spTgt>
                                        </p:tgtEl>
                                        <p:attrNameLst>
                                          <p:attrName>style.visibility</p:attrName>
                                        </p:attrNameLst>
                                      </p:cBhvr>
                                      <p:to>
                                        <p:strVal val="visible"/>
                                      </p:to>
                                    </p:set>
                                    <p:animEffect transition="in" filter="wipe(left)">
                                      <p:cBhvr>
                                        <p:cTn id="31" dur="1300"/>
                                        <p:tgtEl>
                                          <p:spTgt spid="5">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5">
                                            <p:txEl>
                                              <p:pRg st="4" end="4"/>
                                            </p:txEl>
                                          </p:spTgt>
                                        </p:tgtEl>
                                        <p:attrNameLst>
                                          <p:attrName>style.visibility</p:attrName>
                                        </p:attrNameLst>
                                      </p:cBhvr>
                                      <p:to>
                                        <p:strVal val="visible"/>
                                      </p:to>
                                    </p:set>
                                    <p:animEffect transition="in" filter="wipe(left)">
                                      <p:cBhvr>
                                        <p:cTn id="36" dur="1300"/>
                                        <p:tgtEl>
                                          <p:spTgt spid="5">
                                            <p:txEl>
                                              <p:pRg st="4" end="4"/>
                                            </p:txEl>
                                          </p:spTgt>
                                        </p:tgtEl>
                                      </p:cBhvr>
                                    </p:animEffect>
                                  </p:childTnLst>
                                </p:cTn>
                              </p:par>
                              <p:par>
                                <p:cTn id="37" presetID="6" presetClass="entr" presetSubtype="32"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circle(out)">
                                      <p:cBhvr>
                                        <p:cTn id="39" dur="1100"/>
                                        <p:tgtEl>
                                          <p:spTgt spid="7"/>
                                        </p:tgtEl>
                                      </p:cBhvr>
                                    </p:animEffect>
                                  </p:childTnLst>
                                </p:cTn>
                              </p:par>
                              <p:par>
                                <p:cTn id="40" presetID="6" presetClass="entr" presetSubtype="32" fill="hold" nodeType="with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circle(out)">
                                      <p:cBhvr>
                                        <p:cTn id="42" dur="1100"/>
                                        <p:tgtEl>
                                          <p:spTgt spid="3"/>
                                        </p:tgtEl>
                                      </p:cBhvr>
                                    </p:animEffect>
                                  </p:childTnLst>
                                </p:cTn>
                              </p:par>
                            </p:childTnLst>
                          </p:cTn>
                        </p:par>
                      </p:childTnLst>
                    </p:cTn>
                  </p:par>
                  <p:par>
                    <p:cTn id="43" fill="hold">
                      <p:stCondLst>
                        <p:cond delay="indefinite"/>
                      </p:stCondLst>
                      <p:childTnLst>
                        <p:par>
                          <p:cTn id="44" fill="hold">
                            <p:stCondLst>
                              <p:cond delay="0"/>
                            </p:stCondLst>
                            <p:childTnLst>
                              <p:par>
                                <p:cTn id="45" presetID="30" presetClass="entr" presetSubtype="0" fill="hold" nodeType="click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fade">
                                      <p:cBhvr>
                                        <p:cTn id="47" dur="800" decel="100000"/>
                                        <p:tgtEl>
                                          <p:spTgt spid="6"/>
                                        </p:tgtEl>
                                      </p:cBhvr>
                                    </p:animEffect>
                                    <p:anim calcmode="lin" valueType="num">
                                      <p:cBhvr>
                                        <p:cTn id="48" dur="800" decel="100000" fill="hold"/>
                                        <p:tgtEl>
                                          <p:spTgt spid="6"/>
                                        </p:tgtEl>
                                        <p:attrNameLst>
                                          <p:attrName>style.rotation</p:attrName>
                                        </p:attrNameLst>
                                      </p:cBhvr>
                                      <p:tavLst>
                                        <p:tav tm="0">
                                          <p:val>
                                            <p:fltVal val="-90"/>
                                          </p:val>
                                        </p:tav>
                                        <p:tav tm="100000">
                                          <p:val>
                                            <p:fltVal val="0"/>
                                          </p:val>
                                        </p:tav>
                                      </p:tavLst>
                                    </p:anim>
                                    <p:anim calcmode="lin" valueType="num">
                                      <p:cBhvr>
                                        <p:cTn id="49" dur="800" decel="100000" fill="hold"/>
                                        <p:tgtEl>
                                          <p:spTgt spid="6"/>
                                        </p:tgtEl>
                                        <p:attrNameLst>
                                          <p:attrName>ppt_x</p:attrName>
                                        </p:attrNameLst>
                                      </p:cBhvr>
                                      <p:tavLst>
                                        <p:tav tm="0">
                                          <p:val>
                                            <p:strVal val="#ppt_x+0.4"/>
                                          </p:val>
                                        </p:tav>
                                        <p:tav tm="100000">
                                          <p:val>
                                            <p:strVal val="#ppt_x-0.05"/>
                                          </p:val>
                                        </p:tav>
                                      </p:tavLst>
                                    </p:anim>
                                    <p:anim calcmode="lin" valueType="num">
                                      <p:cBhvr>
                                        <p:cTn id="50" dur="800" decel="100000" fill="hold"/>
                                        <p:tgtEl>
                                          <p:spTgt spid="6"/>
                                        </p:tgtEl>
                                        <p:attrNameLst>
                                          <p:attrName>ppt_y</p:attrName>
                                        </p:attrNameLst>
                                      </p:cBhvr>
                                      <p:tavLst>
                                        <p:tav tm="0">
                                          <p:val>
                                            <p:strVal val="#ppt_y-0.4"/>
                                          </p:val>
                                        </p:tav>
                                        <p:tav tm="100000">
                                          <p:val>
                                            <p:strVal val="#ppt_y+0.1"/>
                                          </p:val>
                                        </p:tav>
                                      </p:tavLst>
                                    </p:anim>
                                    <p:anim calcmode="lin" valueType="num">
                                      <p:cBhvr>
                                        <p:cTn id="51"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52"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uiExpand="1" build="p"/>
      <p:bldP spid="8" grpId="0"/>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5FC8F823-5CBE-63E2-8D7B-60D9BAE1E0C7}"/>
              </a:ext>
            </a:extLst>
          </p:cNvPr>
          <p:cNvSpPr>
            <a:spLocks noGrp="1"/>
          </p:cNvSpPr>
          <p:nvPr>
            <p:ph type="title"/>
          </p:nvPr>
        </p:nvSpPr>
        <p:spPr>
          <a:xfrm>
            <a:off x="5969862" y="205591"/>
            <a:ext cx="4465412" cy="518486"/>
          </a:xfrm>
        </p:spPr>
        <p:txBody>
          <a:bodyPr/>
          <a:lstStyle/>
          <a:p>
            <a:pPr algn="r"/>
            <a:r>
              <a:rPr lang="it-IT" dirty="0"/>
              <a:t>Conclusione</a:t>
            </a:r>
          </a:p>
        </p:txBody>
      </p:sp>
      <p:sp>
        <p:nvSpPr>
          <p:cNvPr id="5" name="Segnaposto contenuto 4">
            <a:extLst>
              <a:ext uri="{FF2B5EF4-FFF2-40B4-BE49-F238E27FC236}">
                <a16:creationId xmlns:a16="http://schemas.microsoft.com/office/drawing/2014/main" id="{AA294B89-8B87-4958-98DA-AAA2EA4933E8}"/>
              </a:ext>
            </a:extLst>
          </p:cNvPr>
          <p:cNvSpPr>
            <a:spLocks noGrp="1"/>
          </p:cNvSpPr>
          <p:nvPr>
            <p:ph idx="1"/>
          </p:nvPr>
        </p:nvSpPr>
        <p:spPr>
          <a:xfrm>
            <a:off x="1015782" y="1219908"/>
            <a:ext cx="8766612" cy="5605839"/>
          </a:xfrm>
        </p:spPr>
        <p:txBody>
          <a:bodyPr/>
          <a:lstStyle/>
          <a:p>
            <a:r>
              <a:rPr lang="it-IT" altLang="it-IT" dirty="0">
                <a:solidFill>
                  <a:schemeClr val="accent2"/>
                </a:solidFill>
              </a:rPr>
              <a:t>Lo </a:t>
            </a:r>
            <a:r>
              <a:rPr lang="it-IT" altLang="it-IT" dirty="0">
                <a:solidFill>
                  <a:schemeClr val="accent2"/>
                </a:solidFill>
                <a:latin typeface="Arial Black" panose="020B0A04020102020204" pitchFamily="34" charset="0"/>
              </a:rPr>
              <a:t>sforzo umano</a:t>
            </a:r>
            <a:r>
              <a:rPr lang="it-IT" altLang="it-IT" dirty="0"/>
              <a:t>, </a:t>
            </a:r>
            <a:r>
              <a:rPr lang="it-IT" altLang="it-IT" dirty="0">
                <a:solidFill>
                  <a:srgbClr val="009900"/>
                </a:solidFill>
                <a:latin typeface="Arial Black" panose="020B0A04020102020204" pitchFamily="34" charset="0"/>
              </a:rPr>
              <a:t>l'impegno</a:t>
            </a:r>
            <a:r>
              <a:rPr lang="it-IT" altLang="it-IT" dirty="0"/>
              <a:t>, la </a:t>
            </a:r>
            <a:r>
              <a:rPr lang="it-IT" altLang="it-IT" dirty="0">
                <a:solidFill>
                  <a:srgbClr val="FF3300"/>
                </a:solidFill>
                <a:latin typeface="Arial Black" panose="020B0A04020102020204" pitchFamily="34" charset="0"/>
              </a:rPr>
              <a:t>costanza</a:t>
            </a:r>
            <a:r>
              <a:rPr lang="it-IT" altLang="it-IT" dirty="0"/>
              <a:t> </a:t>
            </a:r>
            <a:r>
              <a:rPr lang="it-IT" altLang="it-IT" dirty="0">
                <a:solidFill>
                  <a:srgbClr val="C00000"/>
                </a:solidFill>
              </a:rPr>
              <a:t>sono necessari e prezzo dovuto </a:t>
            </a:r>
          </a:p>
          <a:p>
            <a:pPr marL="0" indent="0">
              <a:spcBef>
                <a:spcPts val="0"/>
              </a:spcBef>
              <a:buNone/>
            </a:pPr>
            <a:r>
              <a:rPr lang="it-IT" altLang="it-IT" i="1" dirty="0"/>
              <a:t>	</a:t>
            </a:r>
            <a:r>
              <a:rPr lang="it-IT" altLang="it-IT" dirty="0"/>
              <a:t>per il </a:t>
            </a:r>
            <a:r>
              <a:rPr lang="it-IT" altLang="it-IT" dirty="0">
                <a:latin typeface="Arial Black" panose="020B0A04020102020204" pitchFamily="34" charset="0"/>
              </a:rPr>
              <a:t>cammino</a:t>
            </a:r>
            <a:r>
              <a:rPr lang="it-IT" altLang="it-IT" dirty="0"/>
              <a:t> culturale e professionale. </a:t>
            </a:r>
          </a:p>
          <a:p>
            <a:r>
              <a:rPr lang="it-IT" altLang="it-IT" dirty="0"/>
              <a:t>Ma </a:t>
            </a:r>
            <a:r>
              <a:rPr lang="it-IT" altLang="it-IT" dirty="0">
                <a:solidFill>
                  <a:srgbClr val="009900"/>
                </a:solidFill>
              </a:rPr>
              <a:t>tale cammino risulta</a:t>
            </a:r>
            <a:r>
              <a:rPr lang="it-IT" altLang="it-IT" dirty="0"/>
              <a:t> </a:t>
            </a:r>
            <a:r>
              <a:rPr lang="it-IT" altLang="it-IT" dirty="0">
                <a:solidFill>
                  <a:schemeClr val="accent2"/>
                </a:solidFill>
              </a:rPr>
              <a:t>più </a:t>
            </a:r>
            <a:r>
              <a:rPr lang="it-IT" altLang="it-IT" dirty="0">
                <a:solidFill>
                  <a:schemeClr val="accent2"/>
                </a:solidFill>
                <a:latin typeface="Arial Black" panose="020B0A04020102020204" pitchFamily="34" charset="0"/>
              </a:rPr>
              <a:t>spedito</a:t>
            </a:r>
            <a:r>
              <a:rPr lang="it-IT" altLang="it-IT" dirty="0">
                <a:solidFill>
                  <a:schemeClr val="accent2"/>
                </a:solidFill>
              </a:rPr>
              <a:t> e </a:t>
            </a:r>
            <a:r>
              <a:rPr lang="it-IT" altLang="it-IT" dirty="0">
                <a:solidFill>
                  <a:schemeClr val="accent2"/>
                </a:solidFill>
                <a:latin typeface="Arial Black" panose="020B0A04020102020204" pitchFamily="34" charset="0"/>
              </a:rPr>
              <a:t>sicuro</a:t>
            </a:r>
            <a:r>
              <a:rPr lang="it-IT" altLang="it-IT" dirty="0"/>
              <a:t> </a:t>
            </a:r>
            <a:br>
              <a:rPr lang="it-IT" altLang="it-IT" dirty="0"/>
            </a:br>
            <a:r>
              <a:rPr lang="it-IT" altLang="it-IT" dirty="0">
                <a:latin typeface="Arial Black" panose="020B0A04020102020204" pitchFamily="34" charset="0"/>
              </a:rPr>
              <a:t>se fatto in compagnia </a:t>
            </a:r>
            <a:br>
              <a:rPr lang="it-IT" altLang="it-IT" dirty="0"/>
            </a:br>
            <a:r>
              <a:rPr lang="it-IT" altLang="it-IT" dirty="0"/>
              <a:t>di </a:t>
            </a:r>
            <a:r>
              <a:rPr lang="it-IT" altLang="it-IT" dirty="0">
                <a:solidFill>
                  <a:srgbClr val="FF3300"/>
                </a:solidFill>
                <a:latin typeface="Arial Black" panose="020B0A04020102020204" pitchFamily="34" charset="0"/>
              </a:rPr>
              <a:t>Gesù</a:t>
            </a:r>
            <a:r>
              <a:rPr lang="it-IT" altLang="it-IT" dirty="0"/>
              <a:t> e della </a:t>
            </a:r>
            <a:r>
              <a:rPr lang="it-IT" altLang="it-IT" dirty="0">
                <a:solidFill>
                  <a:srgbClr val="0000FF"/>
                </a:solidFill>
                <a:latin typeface="Arial Black" panose="020B0A04020102020204" pitchFamily="34" charset="0"/>
              </a:rPr>
              <a:t>Madre</a:t>
            </a:r>
            <a:r>
              <a:rPr lang="it-IT" altLang="it-IT" dirty="0">
                <a:latin typeface="Arial Black" panose="020B0A04020102020204" pitchFamily="34" charset="0"/>
              </a:rPr>
              <a:t> </a:t>
            </a:r>
            <a:r>
              <a:rPr lang="it-IT" altLang="it-IT" dirty="0">
                <a:solidFill>
                  <a:srgbClr val="0000FF"/>
                </a:solidFill>
                <a:latin typeface="Arial Black" panose="020B0A04020102020204" pitchFamily="34" charset="0"/>
              </a:rPr>
              <a:t>sua</a:t>
            </a:r>
            <a:r>
              <a:rPr lang="it-IT" altLang="it-IT" dirty="0"/>
              <a:t>.</a:t>
            </a:r>
          </a:p>
          <a:p>
            <a:pPr>
              <a:spcBef>
                <a:spcPct val="40000"/>
              </a:spcBef>
              <a:buFontTx/>
              <a:buNone/>
            </a:pPr>
            <a:r>
              <a:rPr lang="it-IT" altLang="it-IT" dirty="0">
                <a:solidFill>
                  <a:schemeClr val="tx1"/>
                </a:solidFill>
              </a:rPr>
              <a:t>Forse lo si dimentica. </a:t>
            </a:r>
          </a:p>
          <a:p>
            <a:pPr>
              <a:spcBef>
                <a:spcPct val="0"/>
              </a:spcBef>
            </a:pPr>
            <a:r>
              <a:rPr lang="it-IT" altLang="it-IT" dirty="0">
                <a:latin typeface="Arial Black" panose="020B0A04020102020204" pitchFamily="34" charset="0"/>
              </a:rPr>
              <a:t>Riprendendo</a:t>
            </a:r>
            <a:r>
              <a:rPr lang="it-IT" altLang="it-IT" dirty="0"/>
              <a:t> le fatiche, </a:t>
            </a:r>
            <a:br>
              <a:rPr lang="it-IT" altLang="it-IT" dirty="0"/>
            </a:br>
            <a:r>
              <a:rPr lang="it-IT" altLang="it-IT" dirty="0">
                <a:solidFill>
                  <a:srgbClr val="C00000"/>
                </a:solidFill>
              </a:rPr>
              <a:t>dopo il periodo estivo</a:t>
            </a:r>
            <a:r>
              <a:rPr lang="it-IT" altLang="it-IT" i="1" dirty="0"/>
              <a:t>,</a:t>
            </a:r>
            <a:r>
              <a:rPr lang="it-IT" altLang="it-IT" dirty="0"/>
              <a:t> </a:t>
            </a:r>
          </a:p>
          <a:p>
            <a:pPr marL="0" indent="0">
              <a:spcBef>
                <a:spcPct val="0"/>
              </a:spcBef>
              <a:buNone/>
            </a:pPr>
            <a:r>
              <a:rPr lang="it-IT" altLang="it-IT" dirty="0">
                <a:solidFill>
                  <a:srgbClr val="00863D"/>
                </a:solidFill>
              </a:rPr>
              <a:t>	potrà essere </a:t>
            </a:r>
            <a:r>
              <a:rPr lang="it-IT" altLang="it-IT" dirty="0">
                <a:solidFill>
                  <a:srgbClr val="00863D"/>
                </a:solidFill>
                <a:latin typeface="Arial Black" panose="020B0A04020102020204" pitchFamily="34" charset="0"/>
              </a:rPr>
              <a:t>provvidenziale</a:t>
            </a:r>
            <a:r>
              <a:rPr lang="it-IT" altLang="it-IT" dirty="0">
                <a:solidFill>
                  <a:srgbClr val="00863D"/>
                </a:solidFill>
              </a:rPr>
              <a:t> </a:t>
            </a:r>
            <a:br>
              <a:rPr lang="it-IT" altLang="it-IT" dirty="0">
                <a:solidFill>
                  <a:srgbClr val="00863D"/>
                </a:solidFill>
              </a:rPr>
            </a:br>
            <a:r>
              <a:rPr lang="it-IT" altLang="it-IT" dirty="0">
                <a:solidFill>
                  <a:srgbClr val="00863D"/>
                </a:solidFill>
              </a:rPr>
              <a:t>	il </a:t>
            </a:r>
            <a:r>
              <a:rPr lang="it-IT" altLang="it-IT" dirty="0">
                <a:solidFill>
                  <a:srgbClr val="00863D"/>
                </a:solidFill>
                <a:latin typeface="Arial Black" panose="020B0A04020102020204" pitchFamily="34" charset="0"/>
              </a:rPr>
              <a:t>consiglio</a:t>
            </a:r>
            <a:r>
              <a:rPr lang="it-IT" altLang="it-IT" dirty="0">
                <a:solidFill>
                  <a:srgbClr val="00863D"/>
                </a:solidFill>
              </a:rPr>
              <a:t> di don Bosco</a:t>
            </a:r>
            <a:r>
              <a:rPr lang="it-IT" altLang="it-IT" dirty="0">
                <a:solidFill>
                  <a:schemeClr val="accent2"/>
                </a:solidFill>
              </a:rPr>
              <a:t>.</a:t>
            </a:r>
          </a:p>
        </p:txBody>
      </p:sp>
      <p:sp>
        <p:nvSpPr>
          <p:cNvPr id="8" name="CasellaDiTesto 7">
            <a:extLst>
              <a:ext uri="{FF2B5EF4-FFF2-40B4-BE49-F238E27FC236}">
                <a16:creationId xmlns:a16="http://schemas.microsoft.com/office/drawing/2014/main" id="{A4DA0443-31A0-D61D-7EED-EB376572BF9F}"/>
              </a:ext>
            </a:extLst>
          </p:cNvPr>
          <p:cNvSpPr txBox="1"/>
          <p:nvPr/>
        </p:nvSpPr>
        <p:spPr>
          <a:xfrm>
            <a:off x="698130" y="32253"/>
            <a:ext cx="5692144" cy="569387"/>
          </a:xfrm>
          <a:prstGeom prst="rect">
            <a:avLst/>
          </a:prstGeom>
          <a:noFill/>
        </p:spPr>
        <p:txBody>
          <a:bodyPr wrap="square" rtlCol="0">
            <a:spAutoFit/>
          </a:bodyPr>
          <a:lstStyle/>
          <a:p>
            <a:r>
              <a:rPr lang="it-IT" sz="3100" dirty="0">
                <a:solidFill>
                  <a:schemeClr val="accent1"/>
                </a:solidFill>
                <a:effectLst>
                  <a:innerShdw blurRad="63500" dist="50800" dir="16200000">
                    <a:prstClr val="black">
                      <a:alpha val="50000"/>
                    </a:prstClr>
                  </a:innerShdw>
                </a:effectLst>
                <a:latin typeface="Chianti XBdIt BT" panose="020C0803030509090204" pitchFamily="34" charset="0"/>
              </a:rPr>
              <a:t>… alla Scuola di Don Bosco</a:t>
            </a:r>
          </a:p>
        </p:txBody>
      </p:sp>
      <p:sp>
        <p:nvSpPr>
          <p:cNvPr id="9" name="CasellaDiTesto 8">
            <a:extLst>
              <a:ext uri="{FF2B5EF4-FFF2-40B4-BE49-F238E27FC236}">
                <a16:creationId xmlns:a16="http://schemas.microsoft.com/office/drawing/2014/main" id="{49AC4376-E1A9-F390-E035-E8444E24CB7C}"/>
              </a:ext>
            </a:extLst>
          </p:cNvPr>
          <p:cNvSpPr txBox="1"/>
          <p:nvPr/>
        </p:nvSpPr>
        <p:spPr>
          <a:xfrm>
            <a:off x="686404" y="13497"/>
            <a:ext cx="5567235" cy="569387"/>
          </a:xfrm>
          <a:prstGeom prst="rect">
            <a:avLst/>
          </a:prstGeom>
          <a:noFill/>
        </p:spPr>
        <p:txBody>
          <a:bodyPr wrap="square" rtlCol="0">
            <a:spAutoFit/>
          </a:bodyPr>
          <a:lstStyle/>
          <a:p>
            <a:r>
              <a:rPr lang="it-IT" sz="3100" dirty="0">
                <a:solidFill>
                  <a:srgbClr val="5CDEFF"/>
                </a:solidFill>
                <a:effectLst>
                  <a:innerShdw blurRad="63500" dist="50800" dir="16200000">
                    <a:prstClr val="black">
                      <a:alpha val="50000"/>
                    </a:prstClr>
                  </a:innerShdw>
                </a:effectLst>
                <a:latin typeface="Chianti XBdIt BT" panose="020C0803030509090204" pitchFamily="34" charset="0"/>
              </a:rPr>
              <a:t>… alla Scuola di Don Bosco</a:t>
            </a:r>
          </a:p>
        </p:txBody>
      </p:sp>
      <p:pic>
        <p:nvPicPr>
          <p:cNvPr id="10" name="Picture 9">
            <a:extLst>
              <a:ext uri="{FF2B5EF4-FFF2-40B4-BE49-F238E27FC236}">
                <a16:creationId xmlns:a16="http://schemas.microsoft.com/office/drawing/2014/main" id="{4810BF95-0A4C-8E99-5984-763F368A48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flipH="1">
            <a:off x="8313683" y="2837646"/>
            <a:ext cx="2545582" cy="3814763"/>
          </a:xfrm>
          <a:prstGeom prst="rect">
            <a:avLst/>
          </a:prstGeom>
          <a:noFill/>
          <a:ln/>
        </p:spPr>
      </p:pic>
      <p:pic>
        <p:nvPicPr>
          <p:cNvPr id="11" name="Immagine 10" descr="Immagine che contiene logo&#10;&#10;Descrizione generata automaticamente">
            <a:extLst>
              <a:ext uri="{FF2B5EF4-FFF2-40B4-BE49-F238E27FC236}">
                <a16:creationId xmlns:a16="http://schemas.microsoft.com/office/drawing/2014/main" id="{60F8377A-768F-38D1-DAD4-4A6BF59CBC45}"/>
              </a:ext>
            </a:extLst>
          </p:cNvPr>
          <p:cNvPicPr>
            <a:picLocks noChangeAspect="1"/>
          </p:cNvPicPr>
          <p:nvPr/>
        </p:nvPicPr>
        <p:blipFill>
          <a:blip r:embed="rId3">
            <a:alphaModFix amt="50000"/>
            <a:extLst>
              <a:ext uri="{BEBA8EAE-BF5A-486C-A8C5-ECC9F3942E4B}">
                <a14:imgProps xmlns:a14="http://schemas.microsoft.com/office/drawing/2010/main">
                  <a14:imgLayer r:embed="rId4">
                    <a14:imgEffect>
                      <a14:backgroundRemoval t="2581" b="97500" l="6491" r="92568">
                        <a14:foregroundMark x1="63688" y1="8952" x2="63688" y2="8952"/>
                        <a14:foregroundMark x1="63688" y1="8952" x2="29633" y2="12339"/>
                        <a14:foregroundMark x1="44685" y1="4597" x2="62935" y2="7500"/>
                        <a14:foregroundMark x1="76294" y1="25081" x2="92944" y2="23065"/>
                        <a14:foregroundMark x1="39323" y1="34758" x2="64064" y2="47419"/>
                        <a14:foregroundMark x1="56162" y1="29194" x2="60019" y2="29839"/>
                        <a14:foregroundMark x1="26905" y1="82177" x2="67921" y2="88145"/>
                        <a14:foregroundMark x1="34055" y1="95081" x2="66980" y2="89677"/>
                        <a14:foregroundMark x1="42145" y1="97500" x2="64064" y2="97097"/>
                        <a14:foregroundMark x1="21825" y1="80645" x2="41580" y2="77823"/>
                        <a14:foregroundMark x1="19379" y1="72903" x2="38288" y2="75806"/>
                        <a14:foregroundMark x1="19755" y1="79516" x2="25118" y2="87500"/>
                        <a14:foregroundMark x1="79962" y1="18952" x2="88805" y2="23387"/>
                        <a14:foregroundMark x1="9690" y1="25081" x2="6585" y2="28952"/>
                        <a14:foregroundMark x1="49389" y1="2581" x2="53810" y2="7258"/>
                        <a14:foregroundMark x1="76482" y1="41532" x2="69332" y2="50806"/>
                        <a14:foregroundMark x1="18532" y1="79677" x2="26529" y2="87984"/>
                      </a14:backgroundRemoval>
                    </a14:imgEffect>
                  </a14:imgLayer>
                </a14:imgProps>
              </a:ext>
              <a:ext uri="{28A0092B-C50C-407E-A947-70E740481C1C}">
                <a14:useLocalDpi xmlns:a14="http://schemas.microsoft.com/office/drawing/2010/main" val="0"/>
              </a:ext>
            </a:extLst>
          </a:blip>
          <a:stretch>
            <a:fillRect/>
          </a:stretch>
        </p:blipFill>
        <p:spPr>
          <a:xfrm>
            <a:off x="71545" y="57145"/>
            <a:ext cx="462953" cy="582598"/>
          </a:xfrm>
          <a:prstGeom prst="rect">
            <a:avLst/>
          </a:prstGeom>
        </p:spPr>
      </p:pic>
    </p:spTree>
    <p:extLst>
      <p:ext uri="{BB962C8B-B14F-4D97-AF65-F5344CB8AC3E}">
        <p14:creationId xmlns:p14="http://schemas.microsoft.com/office/powerpoint/2010/main" val="3574131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1100"/>
                                        <p:tgtEl>
                                          <p:spTgt spid="9"/>
                                        </p:tgtEl>
                                      </p:cBhvr>
                                    </p:animEffect>
                                  </p:childTnLst>
                                </p:cTn>
                              </p:par>
                              <p:par>
                                <p:cTn id="8" presetID="10" presetClass="entr" presetSubtype="0" fill="hold" grpId="0" nodeType="withEffect">
                                  <p:stCondLst>
                                    <p:cond delay="80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1400"/>
                                        <p:tgtEl>
                                          <p:spTgt spid="8"/>
                                        </p:tgtEl>
                                      </p:cBhvr>
                                    </p:animEffect>
                                  </p:childTnLst>
                                </p:cTn>
                              </p:par>
                              <p:par>
                                <p:cTn id="11" presetID="2" presetClass="entr" presetSubtype="2"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1100" fill="hold"/>
                                        <p:tgtEl>
                                          <p:spTgt spid="4"/>
                                        </p:tgtEl>
                                        <p:attrNameLst>
                                          <p:attrName>ppt_x</p:attrName>
                                        </p:attrNameLst>
                                      </p:cBhvr>
                                      <p:tavLst>
                                        <p:tav tm="0">
                                          <p:val>
                                            <p:strVal val="1+#ppt_w/2"/>
                                          </p:val>
                                        </p:tav>
                                        <p:tav tm="100000">
                                          <p:val>
                                            <p:strVal val="#ppt_x"/>
                                          </p:val>
                                        </p:tav>
                                      </p:tavLst>
                                    </p:anim>
                                    <p:anim calcmode="lin" valueType="num">
                                      <p:cBhvr additive="base">
                                        <p:cTn id="14" dur="1100" fill="hold"/>
                                        <p:tgtEl>
                                          <p:spTgt spid="4"/>
                                        </p:tgtEl>
                                        <p:attrNameLst>
                                          <p:attrName>ppt_y</p:attrName>
                                        </p:attrNameLst>
                                      </p:cBhvr>
                                      <p:tavLst>
                                        <p:tav tm="0">
                                          <p:val>
                                            <p:strVal val="#ppt_y"/>
                                          </p:val>
                                        </p:tav>
                                        <p:tav tm="100000">
                                          <p:val>
                                            <p:strVal val="#ppt_y"/>
                                          </p:val>
                                        </p:tav>
                                      </p:tavLst>
                                    </p:anim>
                                  </p:childTnLst>
                                </p:cTn>
                              </p:par>
                            </p:childTnLst>
                          </p:cTn>
                        </p:par>
                        <p:par>
                          <p:cTn id="15" fill="hold">
                            <p:stCondLst>
                              <p:cond delay="2200"/>
                            </p:stCondLst>
                            <p:childTnLst>
                              <p:par>
                                <p:cTn id="16" presetID="22" presetClass="entr" presetSubtype="8" fill="hold" grpId="0" nodeType="after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wipe(left)">
                                      <p:cBhvr>
                                        <p:cTn id="18" dur="1300"/>
                                        <p:tgtEl>
                                          <p:spTgt spid="5">
                                            <p:txEl>
                                              <p:pRg st="0" end="0"/>
                                            </p:txEl>
                                          </p:spTgt>
                                        </p:tgtEl>
                                      </p:cBhvr>
                                    </p:animEffect>
                                  </p:childTnLst>
                                </p:cTn>
                              </p:par>
                            </p:childTnLst>
                          </p:cTn>
                        </p:par>
                        <p:par>
                          <p:cTn id="19" fill="hold">
                            <p:stCondLst>
                              <p:cond delay="3500"/>
                            </p:stCondLst>
                            <p:childTnLst>
                              <p:par>
                                <p:cTn id="20" presetID="22" presetClass="entr" presetSubtype="8" fill="hold" grpId="0" nodeType="afterEffect">
                                  <p:stCondLst>
                                    <p:cond delay="0"/>
                                  </p:stCondLst>
                                  <p:childTnLst>
                                    <p:set>
                                      <p:cBhvr>
                                        <p:cTn id="21" dur="1" fill="hold">
                                          <p:stCondLst>
                                            <p:cond delay="0"/>
                                          </p:stCondLst>
                                        </p:cTn>
                                        <p:tgtEl>
                                          <p:spTgt spid="5">
                                            <p:txEl>
                                              <p:pRg st="1" end="1"/>
                                            </p:txEl>
                                          </p:spTgt>
                                        </p:tgtEl>
                                        <p:attrNameLst>
                                          <p:attrName>style.visibility</p:attrName>
                                        </p:attrNameLst>
                                      </p:cBhvr>
                                      <p:to>
                                        <p:strVal val="visible"/>
                                      </p:to>
                                    </p:set>
                                    <p:animEffect transition="in" filter="wipe(left)">
                                      <p:cBhvr>
                                        <p:cTn id="22" dur="1300"/>
                                        <p:tgtEl>
                                          <p:spTgt spid="5">
                                            <p:txEl>
                                              <p:pRg st="1" end="1"/>
                                            </p:txEl>
                                          </p:spTgt>
                                        </p:tgtEl>
                                      </p:cBhvr>
                                    </p:animEffect>
                                  </p:childTnLst>
                                </p:cTn>
                              </p:par>
                            </p:childTnLst>
                          </p:cTn>
                        </p:par>
                        <p:par>
                          <p:cTn id="23" fill="hold">
                            <p:stCondLst>
                              <p:cond delay="4800"/>
                            </p:stCondLst>
                            <p:childTnLst>
                              <p:par>
                                <p:cTn id="24" presetID="22" presetClass="entr" presetSubtype="8" fill="hold" grpId="0" nodeType="afterEffect">
                                  <p:stCondLst>
                                    <p:cond delay="0"/>
                                  </p:stCondLst>
                                  <p:childTnLst>
                                    <p:set>
                                      <p:cBhvr>
                                        <p:cTn id="25" dur="1" fill="hold">
                                          <p:stCondLst>
                                            <p:cond delay="0"/>
                                          </p:stCondLst>
                                        </p:cTn>
                                        <p:tgtEl>
                                          <p:spTgt spid="5">
                                            <p:txEl>
                                              <p:pRg st="2" end="2"/>
                                            </p:txEl>
                                          </p:spTgt>
                                        </p:tgtEl>
                                        <p:attrNameLst>
                                          <p:attrName>style.visibility</p:attrName>
                                        </p:attrNameLst>
                                      </p:cBhvr>
                                      <p:to>
                                        <p:strVal val="visible"/>
                                      </p:to>
                                    </p:set>
                                    <p:animEffect transition="in" filter="wipe(left)">
                                      <p:cBhvr>
                                        <p:cTn id="26" dur="1300"/>
                                        <p:tgtEl>
                                          <p:spTgt spid="5">
                                            <p:txEl>
                                              <p:pRg st="2" end="2"/>
                                            </p:txEl>
                                          </p:spTgt>
                                        </p:tgtEl>
                                      </p:cBhvr>
                                    </p:animEffect>
                                  </p:childTnLst>
                                </p:cTn>
                              </p:par>
                            </p:childTnLst>
                          </p:cTn>
                        </p:par>
                        <p:par>
                          <p:cTn id="27" fill="hold">
                            <p:stCondLst>
                              <p:cond delay="6100"/>
                            </p:stCondLst>
                            <p:childTnLst>
                              <p:par>
                                <p:cTn id="28" presetID="22" presetClass="entr" presetSubtype="8" fill="hold" grpId="0" nodeType="afterEffect">
                                  <p:stCondLst>
                                    <p:cond delay="0"/>
                                  </p:stCondLst>
                                  <p:childTnLst>
                                    <p:set>
                                      <p:cBhvr>
                                        <p:cTn id="29" dur="1" fill="hold">
                                          <p:stCondLst>
                                            <p:cond delay="0"/>
                                          </p:stCondLst>
                                        </p:cTn>
                                        <p:tgtEl>
                                          <p:spTgt spid="5">
                                            <p:txEl>
                                              <p:pRg st="3" end="3"/>
                                            </p:txEl>
                                          </p:spTgt>
                                        </p:tgtEl>
                                        <p:attrNameLst>
                                          <p:attrName>style.visibility</p:attrName>
                                        </p:attrNameLst>
                                      </p:cBhvr>
                                      <p:to>
                                        <p:strVal val="visible"/>
                                      </p:to>
                                    </p:set>
                                    <p:animEffect transition="in" filter="wipe(left)">
                                      <p:cBhvr>
                                        <p:cTn id="30" dur="1300"/>
                                        <p:tgtEl>
                                          <p:spTgt spid="5">
                                            <p:txEl>
                                              <p:pRg st="3" end="3"/>
                                            </p:txEl>
                                          </p:spTgt>
                                        </p:tgtEl>
                                      </p:cBhvr>
                                    </p:animEffect>
                                  </p:childTnLst>
                                </p:cTn>
                              </p:par>
                            </p:childTnLst>
                          </p:cTn>
                        </p:par>
                        <p:par>
                          <p:cTn id="31" fill="hold">
                            <p:stCondLst>
                              <p:cond delay="7400"/>
                            </p:stCondLst>
                            <p:childTnLst>
                              <p:par>
                                <p:cTn id="32" presetID="22" presetClass="entr" presetSubtype="8" fill="hold" grpId="0" nodeType="afterEffect">
                                  <p:stCondLst>
                                    <p:cond delay="0"/>
                                  </p:stCondLst>
                                  <p:childTnLst>
                                    <p:set>
                                      <p:cBhvr>
                                        <p:cTn id="33" dur="1" fill="hold">
                                          <p:stCondLst>
                                            <p:cond delay="0"/>
                                          </p:stCondLst>
                                        </p:cTn>
                                        <p:tgtEl>
                                          <p:spTgt spid="5">
                                            <p:txEl>
                                              <p:pRg st="4" end="4"/>
                                            </p:txEl>
                                          </p:spTgt>
                                        </p:tgtEl>
                                        <p:attrNameLst>
                                          <p:attrName>style.visibility</p:attrName>
                                        </p:attrNameLst>
                                      </p:cBhvr>
                                      <p:to>
                                        <p:strVal val="visible"/>
                                      </p:to>
                                    </p:set>
                                    <p:animEffect transition="in" filter="wipe(left)">
                                      <p:cBhvr>
                                        <p:cTn id="34" dur="1300"/>
                                        <p:tgtEl>
                                          <p:spTgt spid="5">
                                            <p:txEl>
                                              <p:pRg st="4" end="4"/>
                                            </p:txEl>
                                          </p:spTgt>
                                        </p:tgtEl>
                                      </p:cBhvr>
                                    </p:animEffect>
                                  </p:childTnLst>
                                </p:cTn>
                              </p:par>
                            </p:childTnLst>
                          </p:cTn>
                        </p:par>
                        <p:par>
                          <p:cTn id="35" fill="hold">
                            <p:stCondLst>
                              <p:cond delay="8700"/>
                            </p:stCondLst>
                            <p:childTnLst>
                              <p:par>
                                <p:cTn id="36" presetID="22" presetClass="entr" presetSubtype="8" fill="hold" grpId="0" nodeType="afterEffect">
                                  <p:stCondLst>
                                    <p:cond delay="0"/>
                                  </p:stCondLst>
                                  <p:childTnLst>
                                    <p:set>
                                      <p:cBhvr>
                                        <p:cTn id="37" dur="1" fill="hold">
                                          <p:stCondLst>
                                            <p:cond delay="0"/>
                                          </p:stCondLst>
                                        </p:cTn>
                                        <p:tgtEl>
                                          <p:spTgt spid="5">
                                            <p:txEl>
                                              <p:pRg st="5" end="5"/>
                                            </p:txEl>
                                          </p:spTgt>
                                        </p:tgtEl>
                                        <p:attrNameLst>
                                          <p:attrName>style.visibility</p:attrName>
                                        </p:attrNameLst>
                                      </p:cBhvr>
                                      <p:to>
                                        <p:strVal val="visible"/>
                                      </p:to>
                                    </p:set>
                                    <p:animEffect transition="in" filter="wipe(left)">
                                      <p:cBhvr>
                                        <p:cTn id="38" dur="1300"/>
                                        <p:tgtEl>
                                          <p:spTgt spid="5">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5" presetClass="entr" presetSubtype="0" fill="hold"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1000" fill="hold"/>
                                        <p:tgtEl>
                                          <p:spTgt spid="10"/>
                                        </p:tgtEl>
                                        <p:attrNameLst>
                                          <p:attrName>ppt_w</p:attrName>
                                        </p:attrNameLst>
                                      </p:cBhvr>
                                      <p:tavLst>
                                        <p:tav tm="0">
                                          <p:val>
                                            <p:fltVal val="0"/>
                                          </p:val>
                                        </p:tav>
                                        <p:tav tm="100000">
                                          <p:val>
                                            <p:strVal val="#ppt_w"/>
                                          </p:val>
                                        </p:tav>
                                      </p:tavLst>
                                    </p:anim>
                                    <p:anim calcmode="lin" valueType="num">
                                      <p:cBhvr>
                                        <p:cTn id="44" dur="1000" fill="hold"/>
                                        <p:tgtEl>
                                          <p:spTgt spid="10"/>
                                        </p:tgtEl>
                                        <p:attrNameLst>
                                          <p:attrName>ppt_h</p:attrName>
                                        </p:attrNameLst>
                                      </p:cBhvr>
                                      <p:tavLst>
                                        <p:tav tm="0">
                                          <p:val>
                                            <p:fltVal val="0"/>
                                          </p:val>
                                        </p:tav>
                                        <p:tav tm="100000">
                                          <p:val>
                                            <p:strVal val="#ppt_h"/>
                                          </p:val>
                                        </p:tav>
                                      </p:tavLst>
                                    </p:anim>
                                    <p:anim calcmode="lin" valueType="num">
                                      <p:cBhvr>
                                        <p:cTn id="45"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46" dur="1000" fill="hold"/>
                                        <p:tgtEl>
                                          <p:spTgt spid="10"/>
                                        </p:tgtEl>
                                        <p:attrNameLst>
                                          <p:attrName>ppt_y</p:attrName>
                                        </p:attrNameLst>
                                      </p:cBhvr>
                                      <p:tavLst>
                                        <p:tav tm="0" fmla="#ppt_y+(sin(-2*pi*(1-$))*-#ppt_x+cos(-2*pi*(1-$))*(1-#ppt_y))*(1-$)">
                                          <p:val>
                                            <p:fltVal val="0"/>
                                          </p:val>
                                        </p:tav>
                                        <p:tav tm="100000">
                                          <p:val>
                                            <p:fltVal val="1"/>
                                          </p:val>
                                        </p:tav>
                                      </p:tavLst>
                                    </p:anim>
                                  </p:childTnLst>
                                </p:cTn>
                              </p:par>
                              <p:par>
                                <p:cTn id="47" presetID="6" presetClass="entr" presetSubtype="32" fill="hold" nodeType="with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circle(out)">
                                      <p:cBhvr>
                                        <p:cTn id="49" dur="11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uiExpand="1" build="p"/>
      <p:bldP spid="8" grpId="0"/>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8">
            <a:extLst>
              <a:ext uri="{FF2B5EF4-FFF2-40B4-BE49-F238E27FC236}">
                <a16:creationId xmlns:a16="http://schemas.microsoft.com/office/drawing/2014/main" id="{846AB90F-1C1E-16EC-C756-15299E594DF1}"/>
              </a:ext>
            </a:extLst>
          </p:cNvPr>
          <p:cNvPicPr>
            <a:picLocks noChangeAspect="1" noChangeArrowheads="1" noCrop="1"/>
          </p:cNvPicPr>
          <p:nvPr>
            <p:ph idx="1"/>
          </p:nvPr>
        </p:nvPicPr>
        <p:blipFill>
          <a:blip r:embed="rId2">
            <a:extLst>
              <a:ext uri="{28A0092B-C50C-407E-A947-70E740481C1C}">
                <a14:useLocalDpi xmlns:a14="http://schemas.microsoft.com/office/drawing/2010/main" val="0"/>
              </a:ext>
            </a:extLst>
          </a:blip>
          <a:srcRect/>
          <a:stretch>
            <a:fillRect/>
          </a:stretch>
        </p:blipFill>
        <p:spPr>
          <a:xfrm>
            <a:off x="2796583" y="592837"/>
            <a:ext cx="5155225" cy="485068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 name="Immagine 5" descr="Immagine che contiene testo&#10;&#10;Descrizione generata automaticamente">
            <a:extLst>
              <a:ext uri="{FF2B5EF4-FFF2-40B4-BE49-F238E27FC236}">
                <a16:creationId xmlns:a16="http://schemas.microsoft.com/office/drawing/2014/main" id="{259441FE-518E-A20F-5506-CB0DD7698BBB}"/>
              </a:ext>
            </a:extLst>
          </p:cNvPr>
          <p:cNvPicPr>
            <a:picLocks noChangeAspect="1"/>
          </p:cNvPicPr>
          <p:nvPr/>
        </p:nvPicPr>
        <p:blipFill>
          <a:blip r:embed="rId3">
            <a:alphaModFix amt="50000"/>
            <a:extLst>
              <a:ext uri="{BEBA8EAE-BF5A-486C-A8C5-ECC9F3942E4B}">
                <a14:imgProps xmlns:a14="http://schemas.microsoft.com/office/drawing/2010/main">
                  <a14:imgLayer r:embed="rId4">
                    <a14:imgEffect>
                      <a14:backgroundRemoval t="10000" b="90000" l="10000" r="90000">
                        <a14:foregroundMark x1="40750" y1="21555" x2="36500" y2="23852"/>
                        <a14:foregroundMark x1="54500" y1="21025" x2="62000" y2="23145"/>
                        <a14:foregroundMark x1="35750" y1="24558" x2="23250" y2="28622"/>
                        <a14:foregroundMark x1="18250" y1="37986" x2="26000" y2="37986"/>
                        <a14:foregroundMark x1="27000" y1="52120" x2="25250" y2="51767"/>
                        <a14:foregroundMark x1="64500" y1="74912" x2="67250" y2="72792"/>
                        <a14:foregroundMark x1="59000" y1="75795" x2="60250" y2="75088"/>
                        <a14:foregroundMark x1="49750" y1="59364" x2="55000" y2="58657"/>
                        <a14:foregroundMark x1="72500" y1="70495" x2="74750" y2="69081"/>
                        <a14:foregroundMark x1="51500" y1="60777" x2="51500" y2="62898"/>
                        <a14:backgroundMark x1="55500" y1="56890" x2="55500" y2="56890"/>
                        <a14:backgroundMark x1="42500" y1="15901" x2="42750" y2="16431"/>
                        <a14:backgroundMark x1="47000" y1="16784" x2="57250" y2="15901"/>
                      </a14:backgroundRemoval>
                    </a14:imgEffect>
                  </a14:imgLayer>
                </a14:imgProps>
              </a:ext>
              <a:ext uri="{28A0092B-C50C-407E-A947-70E740481C1C}">
                <a14:useLocalDpi xmlns:a14="http://schemas.microsoft.com/office/drawing/2010/main" val="0"/>
              </a:ext>
            </a:extLst>
          </a:blip>
          <a:stretch>
            <a:fillRect/>
          </a:stretch>
        </p:blipFill>
        <p:spPr>
          <a:xfrm>
            <a:off x="941781" y="633744"/>
            <a:ext cx="990009" cy="1400862"/>
          </a:xfrm>
          <a:prstGeom prst="rect">
            <a:avLst/>
          </a:prstGeom>
        </p:spPr>
      </p:pic>
      <p:pic>
        <p:nvPicPr>
          <p:cNvPr id="7" name="Immagine 6" descr="Immagine che contiene diagramma&#10;&#10;Descrizione generata automaticamente">
            <a:extLst>
              <a:ext uri="{FF2B5EF4-FFF2-40B4-BE49-F238E27FC236}">
                <a16:creationId xmlns:a16="http://schemas.microsoft.com/office/drawing/2014/main" id="{F630D2E4-D912-5CA8-9586-7115505900FD}"/>
              </a:ext>
            </a:extLst>
          </p:cNvPr>
          <p:cNvPicPr>
            <a:picLocks noChangeAspect="1"/>
          </p:cNvPicPr>
          <p:nvPr/>
        </p:nvPicPr>
        <p:blipFill>
          <a:blip r:embed="rId5">
            <a:alphaModFix amt="50000"/>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903769" y="3935088"/>
            <a:ext cx="1066031" cy="1508433"/>
          </a:xfrm>
          <a:prstGeom prst="rect">
            <a:avLst/>
          </a:prstGeom>
        </p:spPr>
      </p:pic>
      <p:pic>
        <p:nvPicPr>
          <p:cNvPr id="8" name="Immagine 7" descr="Immagine che contiene logo&#10;&#10;Descrizione generata automaticamente">
            <a:extLst>
              <a:ext uri="{FF2B5EF4-FFF2-40B4-BE49-F238E27FC236}">
                <a16:creationId xmlns:a16="http://schemas.microsoft.com/office/drawing/2014/main" id="{BD0A1CED-7E50-E33A-44BA-8BE8ACB5FD6F}"/>
              </a:ext>
            </a:extLst>
          </p:cNvPr>
          <p:cNvPicPr>
            <a:picLocks noChangeAspect="1"/>
          </p:cNvPicPr>
          <p:nvPr/>
        </p:nvPicPr>
        <p:blipFill>
          <a:blip r:embed="rId7">
            <a:alphaModFix amt="50000"/>
            <a:extLst>
              <a:ext uri="{BEBA8EAE-BF5A-486C-A8C5-ECC9F3942E4B}">
                <a14:imgProps xmlns:a14="http://schemas.microsoft.com/office/drawing/2010/main">
                  <a14:imgLayer r:embed="rId8">
                    <a14:imgEffect>
                      <a14:backgroundRemoval t="2581" b="97500" l="6491" r="92568">
                        <a14:foregroundMark x1="63688" y1="8952" x2="63688" y2="8952"/>
                        <a14:foregroundMark x1="63688" y1="8952" x2="29633" y2="12339"/>
                        <a14:foregroundMark x1="44685" y1="4597" x2="62935" y2="7500"/>
                        <a14:foregroundMark x1="76294" y1="25081" x2="92944" y2="23065"/>
                        <a14:foregroundMark x1="39323" y1="34758" x2="64064" y2="47419"/>
                        <a14:foregroundMark x1="56162" y1="29194" x2="60019" y2="29839"/>
                        <a14:foregroundMark x1="26905" y1="82177" x2="67921" y2="88145"/>
                        <a14:foregroundMark x1="34055" y1="95081" x2="66980" y2="89677"/>
                        <a14:foregroundMark x1="42145" y1="97500" x2="64064" y2="97097"/>
                        <a14:foregroundMark x1="21825" y1="80645" x2="41580" y2="77823"/>
                        <a14:foregroundMark x1="19379" y1="72903" x2="38288" y2="75806"/>
                        <a14:foregroundMark x1="19755" y1="79516" x2="25118" y2="87500"/>
                        <a14:foregroundMark x1="79962" y1="18952" x2="88805" y2="23387"/>
                        <a14:foregroundMark x1="9690" y1="25081" x2="6585" y2="28952"/>
                        <a14:foregroundMark x1="49389" y1="2581" x2="53810" y2="7258"/>
                        <a14:foregroundMark x1="76482" y1="41532" x2="69332" y2="50806"/>
                        <a14:foregroundMark x1="18532" y1="79677" x2="26529" y2="87984"/>
                      </a14:backgroundRemoval>
                    </a14:imgEffect>
                  </a14:imgLayer>
                </a14:imgProps>
              </a:ext>
              <a:ext uri="{28A0092B-C50C-407E-A947-70E740481C1C}">
                <a14:useLocalDpi xmlns:a14="http://schemas.microsoft.com/office/drawing/2010/main" val="0"/>
              </a:ext>
            </a:extLst>
          </a:blip>
          <a:stretch>
            <a:fillRect/>
          </a:stretch>
        </p:blipFill>
        <p:spPr>
          <a:xfrm>
            <a:off x="8955025" y="766121"/>
            <a:ext cx="688019" cy="865830"/>
          </a:xfrm>
          <a:prstGeom prst="rect">
            <a:avLst/>
          </a:prstGeom>
        </p:spPr>
      </p:pic>
      <p:sp>
        <p:nvSpPr>
          <p:cNvPr id="4" name="Rectangle 17">
            <a:extLst>
              <a:ext uri="{FF2B5EF4-FFF2-40B4-BE49-F238E27FC236}">
                <a16:creationId xmlns:a16="http://schemas.microsoft.com/office/drawing/2014/main" id="{27E02844-6448-D855-0200-D7118A00019E}"/>
              </a:ext>
            </a:extLst>
          </p:cNvPr>
          <p:cNvSpPr>
            <a:spLocks noGrp="1" noChangeArrowheads="1"/>
          </p:cNvSpPr>
          <p:nvPr>
            <p:ph type="title"/>
          </p:nvPr>
        </p:nvSpPr>
        <p:spPr>
          <a:xfrm>
            <a:off x="2106025" y="5881535"/>
            <a:ext cx="6032939" cy="565753"/>
          </a:xfrm>
        </p:spPr>
        <p:txBody>
          <a:bodyPr/>
          <a:lstStyle/>
          <a:p>
            <a:r>
              <a:rPr lang="it-IT" altLang="it-IT" dirty="0"/>
              <a:t>Grazie Don Bosco</a:t>
            </a:r>
          </a:p>
        </p:txBody>
      </p:sp>
      <p:pic>
        <p:nvPicPr>
          <p:cNvPr id="9" name="Picture 2">
            <a:extLst>
              <a:ext uri="{FF2B5EF4-FFF2-40B4-BE49-F238E27FC236}">
                <a16:creationId xmlns:a16="http://schemas.microsoft.com/office/drawing/2014/main" id="{6004EE75-6C3B-4317-FCFA-8B30A1613541}"/>
              </a:ext>
            </a:extLst>
          </p:cNvPr>
          <p:cNvPicPr>
            <a:picLocks noChangeAspect="1" noChangeArrowheads="1"/>
          </p:cNvPicPr>
          <p:nvPr/>
        </p:nvPicPr>
        <p:blipFill rotWithShape="1">
          <a:blip r:embed="rId9" cstate="screen">
            <a:extLst>
              <a:ext uri="{BEBA8EAE-BF5A-486C-A8C5-ECC9F3942E4B}">
                <a14:imgProps xmlns:a14="http://schemas.microsoft.com/office/drawing/2010/main">
                  <a14:imgLayer r:embed="rId10">
                    <a14:imgEffect>
                      <a14:backgroundRemoval t="3329" b="92277" l="1105" r="99862">
                        <a14:foregroundMark x1="65884" y1="3329" x2="64641" y2="8921"/>
                        <a14:foregroundMark x1="10635" y1="32091" x2="10912" y2="37683"/>
                        <a14:foregroundMark x1="3177" y1="32357" x2="4006" y2="34887"/>
                        <a14:foregroundMark x1="3315" y1="37150" x2="3729" y2="37417"/>
                        <a14:foregroundMark x1="2072" y1="35952" x2="5663" y2="38748"/>
                        <a14:foregroundMark x1="1657" y1="28362" x2="3177" y2="29427"/>
                        <a14:foregroundMark x1="3315" y1="26232" x2="5249" y2="28096"/>
                        <a14:foregroundMark x1="14641" y1="30759" x2="16713" y2="33822"/>
                        <a14:foregroundMark x1="90884" y1="69640" x2="90884" y2="79361"/>
                        <a14:foregroundMark x1="95580" y1="79627" x2="95718" y2="81225"/>
                        <a14:foregroundMark x1="9807" y1="92277" x2="62983" y2="88815"/>
                        <a14:foregroundMark x1="8011" y1="89081" x2="27624" y2="89081"/>
                        <a14:foregroundMark x1="6768" y1="88815" x2="16022" y2="88815"/>
                        <a14:foregroundMark x1="31768" y1="85353" x2="60083" y2="86418"/>
                        <a14:foregroundMark x1="60912" y1="91611" x2="87431" y2="86418"/>
                        <a14:foregroundMark x1="84254" y1="90013" x2="98343" y2="87084"/>
                        <a14:foregroundMark x1="97790" y1="81891" x2="98619" y2="86418"/>
                        <a14:foregroundMark x1="95442" y1="78695" x2="99862" y2="81225"/>
                      </a14:backgroundRemoval>
                    </a14:imgEffect>
                  </a14:imgLayer>
                </a14:imgProps>
              </a:ext>
              <a:ext uri="{28A0092B-C50C-407E-A947-70E740481C1C}">
                <a14:useLocalDpi xmlns:a14="http://schemas.microsoft.com/office/drawing/2010/main"/>
              </a:ext>
            </a:extLst>
          </a:blip>
          <a:srcRect/>
          <a:stretch/>
        </p:blipFill>
        <p:spPr bwMode="auto">
          <a:xfrm>
            <a:off x="8326121" y="4165531"/>
            <a:ext cx="2709061" cy="28123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2115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6" presetClass="entr" presetSubtype="32"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out)">
                                      <p:cBhvr>
                                        <p:cTn id="12" dur="1100"/>
                                        <p:tgtEl>
                                          <p:spTgt spid="6"/>
                                        </p:tgtEl>
                                      </p:cBhvr>
                                    </p:animEffect>
                                  </p:childTnLst>
                                </p:cTn>
                              </p:par>
                              <p:par>
                                <p:cTn id="13" presetID="6" presetClass="entr" presetSubtype="32"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circle(out)">
                                      <p:cBhvr>
                                        <p:cTn id="15" dur="1100"/>
                                        <p:tgtEl>
                                          <p:spTgt spid="8"/>
                                        </p:tgtEl>
                                      </p:cBhvr>
                                    </p:animEffect>
                                  </p:childTnLst>
                                </p:cTn>
                              </p:par>
                              <p:par>
                                <p:cTn id="16" presetID="6" presetClass="entr" presetSubtype="32"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circle(out)">
                                      <p:cBhvr>
                                        <p:cTn id="18" dur="1100"/>
                                        <p:tgtEl>
                                          <p:spTgt spid="7"/>
                                        </p:tgtEl>
                                      </p:cBhvr>
                                    </p:animEffect>
                                  </p:childTnLst>
                                </p:cTn>
                              </p:par>
                              <p:par>
                                <p:cTn id="19" presetID="2" presetClass="entr" presetSubtype="2"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2100" fill="hold"/>
                                        <p:tgtEl>
                                          <p:spTgt spid="9"/>
                                        </p:tgtEl>
                                        <p:attrNameLst>
                                          <p:attrName>ppt_x</p:attrName>
                                        </p:attrNameLst>
                                      </p:cBhvr>
                                      <p:tavLst>
                                        <p:tav tm="0">
                                          <p:val>
                                            <p:strVal val="1+#ppt_w/2"/>
                                          </p:val>
                                        </p:tav>
                                        <p:tav tm="100000">
                                          <p:val>
                                            <p:strVal val="#ppt_x"/>
                                          </p:val>
                                        </p:tav>
                                      </p:tavLst>
                                    </p:anim>
                                    <p:anim calcmode="lin" valueType="num">
                                      <p:cBhvr additive="base">
                                        <p:cTn id="22" dur="2100" fill="hold"/>
                                        <p:tgtEl>
                                          <p:spTgt spid="9"/>
                                        </p:tgtEl>
                                        <p:attrNameLst>
                                          <p:attrName>ppt_y</p:attrName>
                                        </p:attrNameLst>
                                      </p:cBhvr>
                                      <p:tavLst>
                                        <p:tav tm="0">
                                          <p:val>
                                            <p:strVal val="#ppt_y"/>
                                          </p:val>
                                        </p:tav>
                                        <p:tav tm="100000">
                                          <p:val>
                                            <p:strVal val="#ppt_y"/>
                                          </p:val>
                                        </p:tav>
                                      </p:tavLst>
                                    </p:anim>
                                  </p:childTnLst>
                                </p:cTn>
                              </p:par>
                            </p:childTnLst>
                          </p:cTn>
                        </p:par>
                        <p:par>
                          <p:cTn id="23" fill="hold">
                            <p:stCondLst>
                              <p:cond delay="2100"/>
                            </p:stCondLst>
                            <p:childTnLst>
                              <p:par>
                                <p:cTn id="24" presetID="53" presetClass="entr" presetSubtype="16" fill="hold" grpId="1"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1900" fill="hold"/>
                                        <p:tgtEl>
                                          <p:spTgt spid="4"/>
                                        </p:tgtEl>
                                        <p:attrNameLst>
                                          <p:attrName>ppt_w</p:attrName>
                                        </p:attrNameLst>
                                      </p:cBhvr>
                                      <p:tavLst>
                                        <p:tav tm="0">
                                          <p:val>
                                            <p:fltVal val="0"/>
                                          </p:val>
                                        </p:tav>
                                        <p:tav tm="100000">
                                          <p:val>
                                            <p:strVal val="#ppt_w"/>
                                          </p:val>
                                        </p:tav>
                                      </p:tavLst>
                                    </p:anim>
                                    <p:anim calcmode="lin" valueType="num">
                                      <p:cBhvr>
                                        <p:cTn id="27" dur="1900" fill="hold"/>
                                        <p:tgtEl>
                                          <p:spTgt spid="4"/>
                                        </p:tgtEl>
                                        <p:attrNameLst>
                                          <p:attrName>ppt_h</p:attrName>
                                        </p:attrNameLst>
                                      </p:cBhvr>
                                      <p:tavLst>
                                        <p:tav tm="0">
                                          <p:val>
                                            <p:fltVal val="0"/>
                                          </p:val>
                                        </p:tav>
                                        <p:tav tm="100000">
                                          <p:val>
                                            <p:strVal val="#ppt_h"/>
                                          </p:val>
                                        </p:tav>
                                      </p:tavLst>
                                    </p:anim>
                                    <p:animEffect transition="in" filter="fade">
                                      <p:cBhvr>
                                        <p:cTn id="28" dur="1900"/>
                                        <p:tgtEl>
                                          <p:spTgt spid="4"/>
                                        </p:tgtEl>
                                      </p:cBhvr>
                                    </p:animEffect>
                                  </p:childTnLst>
                                </p:cTn>
                              </p:par>
                              <p:par>
                                <p:cTn id="29" presetID="6" presetClass="emph" presetSubtype="0" fill="hold" nodeType="withEffect">
                                  <p:stCondLst>
                                    <p:cond delay="800"/>
                                  </p:stCondLst>
                                  <p:childTnLst>
                                    <p:animScale>
                                      <p:cBhvr>
                                        <p:cTn id="30" dur="2000" fill="hold"/>
                                        <p:tgtEl>
                                          <p:spTgt spid="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5FC8F823-5CBE-63E2-8D7B-60D9BAE1E0C7}"/>
              </a:ext>
            </a:extLst>
          </p:cNvPr>
          <p:cNvSpPr>
            <a:spLocks noGrp="1"/>
          </p:cNvSpPr>
          <p:nvPr>
            <p:ph type="title"/>
          </p:nvPr>
        </p:nvSpPr>
        <p:spPr>
          <a:xfrm>
            <a:off x="5969862" y="310690"/>
            <a:ext cx="4465412" cy="616067"/>
          </a:xfrm>
        </p:spPr>
        <p:txBody>
          <a:bodyPr/>
          <a:lstStyle/>
          <a:p>
            <a:pPr algn="r"/>
            <a:r>
              <a:rPr lang="it-IT" dirty="0">
                <a:solidFill>
                  <a:schemeClr val="bg1">
                    <a:lumMod val="75000"/>
                  </a:schemeClr>
                </a:solidFill>
              </a:rPr>
              <a:t>Introduzione</a:t>
            </a:r>
          </a:p>
        </p:txBody>
      </p:sp>
      <p:sp>
        <p:nvSpPr>
          <p:cNvPr id="5" name="Segnaposto contenuto 4">
            <a:extLst>
              <a:ext uri="{FF2B5EF4-FFF2-40B4-BE49-F238E27FC236}">
                <a16:creationId xmlns:a16="http://schemas.microsoft.com/office/drawing/2014/main" id="{AA294B89-8B87-4958-98DA-AAA2EA4933E8}"/>
              </a:ext>
            </a:extLst>
          </p:cNvPr>
          <p:cNvSpPr>
            <a:spLocks noGrp="1"/>
          </p:cNvSpPr>
          <p:nvPr>
            <p:ph idx="1"/>
          </p:nvPr>
        </p:nvSpPr>
        <p:spPr>
          <a:xfrm>
            <a:off x="811293" y="2737858"/>
            <a:ext cx="6238273" cy="4087889"/>
          </a:xfrm>
        </p:spPr>
        <p:txBody>
          <a:bodyPr/>
          <a:lstStyle/>
          <a:p>
            <a:r>
              <a:rPr lang="it-IT" dirty="0">
                <a:latin typeface="Arial Black" panose="020B0A04020102020204" pitchFamily="34" charset="0"/>
              </a:rPr>
              <a:t>Regole</a:t>
            </a:r>
            <a:r>
              <a:rPr lang="it-IT" dirty="0"/>
              <a:t> </a:t>
            </a:r>
            <a:r>
              <a:rPr lang="it-IT" dirty="0">
                <a:latin typeface="Arial Black" panose="020B0A04020102020204" pitchFamily="34" charset="0"/>
              </a:rPr>
              <a:t>semplici</a:t>
            </a:r>
            <a:r>
              <a:rPr lang="it-IT" dirty="0"/>
              <a:t> </a:t>
            </a:r>
          </a:p>
          <a:p>
            <a:r>
              <a:rPr lang="it-IT" dirty="0">
                <a:solidFill>
                  <a:srgbClr val="FF0000"/>
                </a:solidFill>
              </a:rPr>
              <a:t>ma … </a:t>
            </a:r>
          </a:p>
          <a:p>
            <a:pPr marL="0" indent="0">
              <a:buNone/>
              <a:tabLst>
                <a:tab pos="536575" algn="l"/>
              </a:tabLst>
            </a:pPr>
            <a:r>
              <a:rPr lang="it-IT" dirty="0">
                <a:solidFill>
                  <a:srgbClr val="FF0000"/>
                </a:solidFill>
              </a:rPr>
              <a:t>	</a:t>
            </a:r>
            <a:r>
              <a:rPr lang="it-IT" dirty="0">
                <a:solidFill>
                  <a:srgbClr val="FF0000"/>
                </a:solidFill>
                <a:latin typeface="Arial Black" panose="020B0A04020102020204" pitchFamily="34" charset="0"/>
              </a:rPr>
              <a:t>facilmente</a:t>
            </a:r>
            <a:r>
              <a:rPr lang="it-IT" dirty="0">
                <a:solidFill>
                  <a:srgbClr val="FF0000"/>
                </a:solidFill>
              </a:rPr>
              <a:t> </a:t>
            </a:r>
            <a:r>
              <a:rPr lang="it-IT" dirty="0">
                <a:solidFill>
                  <a:srgbClr val="FF0000"/>
                </a:solidFill>
                <a:latin typeface="Arial Black" panose="020B0A04020102020204" pitchFamily="34" charset="0"/>
              </a:rPr>
              <a:t>dimenticate</a:t>
            </a:r>
          </a:p>
        </p:txBody>
      </p:sp>
      <p:pic>
        <p:nvPicPr>
          <p:cNvPr id="6" name="Picture 23">
            <a:extLst>
              <a:ext uri="{FF2B5EF4-FFF2-40B4-BE49-F238E27FC236}">
                <a16:creationId xmlns:a16="http://schemas.microsoft.com/office/drawing/2014/main" id="{89A03057-5BC4-AA0D-A133-782ACFCFBE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flipH="1">
            <a:off x="6575400" y="1199543"/>
            <a:ext cx="3254335" cy="3618945"/>
          </a:xfrm>
          <a:prstGeom prst="rect">
            <a:avLst/>
          </a:prstGeom>
          <a:noFill/>
          <a:ln/>
          <a:effectLst>
            <a:reflection stA="45000" endPos="39000" dist="50800" dir="5400000" sy="-100000" algn="bl" rotWithShape="0"/>
          </a:effectLst>
        </p:spPr>
      </p:pic>
      <p:sp>
        <p:nvSpPr>
          <p:cNvPr id="8" name="CasellaDiTesto 7">
            <a:extLst>
              <a:ext uri="{FF2B5EF4-FFF2-40B4-BE49-F238E27FC236}">
                <a16:creationId xmlns:a16="http://schemas.microsoft.com/office/drawing/2014/main" id="{A4DA0443-31A0-D61D-7EED-EB376572BF9F}"/>
              </a:ext>
            </a:extLst>
          </p:cNvPr>
          <p:cNvSpPr txBox="1"/>
          <p:nvPr/>
        </p:nvSpPr>
        <p:spPr>
          <a:xfrm>
            <a:off x="555518" y="32253"/>
            <a:ext cx="5692144" cy="569387"/>
          </a:xfrm>
          <a:prstGeom prst="rect">
            <a:avLst/>
          </a:prstGeom>
          <a:noFill/>
        </p:spPr>
        <p:txBody>
          <a:bodyPr wrap="square" rtlCol="0">
            <a:spAutoFit/>
          </a:bodyPr>
          <a:lstStyle/>
          <a:p>
            <a:r>
              <a:rPr lang="it-IT" sz="3100" dirty="0">
                <a:solidFill>
                  <a:schemeClr val="accent1"/>
                </a:solidFill>
                <a:effectLst>
                  <a:innerShdw blurRad="63500" dist="50800" dir="16200000">
                    <a:prstClr val="black">
                      <a:alpha val="50000"/>
                    </a:prstClr>
                  </a:innerShdw>
                </a:effectLst>
                <a:latin typeface="Chianti XBdIt BT" panose="020C0803030509090204" pitchFamily="34" charset="0"/>
              </a:rPr>
              <a:t>… alla Scuola di Don Bosco</a:t>
            </a:r>
          </a:p>
        </p:txBody>
      </p:sp>
      <p:sp>
        <p:nvSpPr>
          <p:cNvPr id="9" name="CasellaDiTesto 8">
            <a:extLst>
              <a:ext uri="{FF2B5EF4-FFF2-40B4-BE49-F238E27FC236}">
                <a16:creationId xmlns:a16="http://schemas.microsoft.com/office/drawing/2014/main" id="{49AC4376-E1A9-F390-E035-E8444E24CB7C}"/>
              </a:ext>
            </a:extLst>
          </p:cNvPr>
          <p:cNvSpPr txBox="1"/>
          <p:nvPr/>
        </p:nvSpPr>
        <p:spPr>
          <a:xfrm>
            <a:off x="543792" y="13497"/>
            <a:ext cx="5567235" cy="569387"/>
          </a:xfrm>
          <a:prstGeom prst="rect">
            <a:avLst/>
          </a:prstGeom>
          <a:noFill/>
        </p:spPr>
        <p:txBody>
          <a:bodyPr wrap="square" rtlCol="0">
            <a:spAutoFit/>
          </a:bodyPr>
          <a:lstStyle/>
          <a:p>
            <a:r>
              <a:rPr lang="it-IT" sz="3100" dirty="0">
                <a:solidFill>
                  <a:srgbClr val="5CDEFF"/>
                </a:solidFill>
                <a:effectLst>
                  <a:innerShdw blurRad="63500" dist="50800" dir="16200000">
                    <a:prstClr val="black">
                      <a:alpha val="50000"/>
                    </a:prstClr>
                  </a:innerShdw>
                </a:effectLst>
                <a:latin typeface="Chianti XBdIt BT" panose="020C0803030509090204" pitchFamily="34" charset="0"/>
              </a:rPr>
              <a:t>… alla Scuola di Don Bosco</a:t>
            </a:r>
          </a:p>
        </p:txBody>
      </p:sp>
      <p:pic>
        <p:nvPicPr>
          <p:cNvPr id="11" name="Immagine 10">
            <a:extLst>
              <a:ext uri="{FF2B5EF4-FFF2-40B4-BE49-F238E27FC236}">
                <a16:creationId xmlns:a16="http://schemas.microsoft.com/office/drawing/2014/main" id="{2A1766F9-DFB5-0DD3-7F29-90F48894A501}"/>
              </a:ext>
            </a:extLst>
          </p:cNvPr>
          <p:cNvPicPr>
            <a:picLocks noChangeAspect="1"/>
          </p:cNvPicPr>
          <p:nvPr/>
        </p:nvPicPr>
        <p:blipFill rotWithShape="1">
          <a:blip r:embed="rId3" cstate="screen">
            <a:duotone>
              <a:schemeClr val="accent6">
                <a:shade val="45000"/>
                <a:satMod val="135000"/>
              </a:schemeClr>
              <a:prstClr val="white"/>
            </a:duotone>
            <a:extLst>
              <a:ext uri="{28A0092B-C50C-407E-A947-70E740481C1C}">
                <a14:useLocalDpi xmlns:a14="http://schemas.microsoft.com/office/drawing/2010/main"/>
              </a:ext>
            </a:extLst>
          </a:blip>
          <a:srcRect/>
          <a:stretch/>
        </p:blipFill>
        <p:spPr>
          <a:xfrm>
            <a:off x="1631029" y="4664665"/>
            <a:ext cx="3188013" cy="1815334"/>
          </a:xfrm>
          <a:prstGeom prst="rect">
            <a:avLst/>
          </a:prstGeom>
        </p:spPr>
      </p:pic>
      <p:pic>
        <p:nvPicPr>
          <p:cNvPr id="10" name="Immagine 9" descr="Immagine che contiene logo&#10;&#10;Descrizione generata automaticamente">
            <a:extLst>
              <a:ext uri="{FF2B5EF4-FFF2-40B4-BE49-F238E27FC236}">
                <a16:creationId xmlns:a16="http://schemas.microsoft.com/office/drawing/2014/main" id="{273BF2C5-AF26-B5D9-5122-BA24941ED61D}"/>
              </a:ext>
            </a:extLst>
          </p:cNvPr>
          <p:cNvPicPr>
            <a:picLocks noChangeAspect="1"/>
          </p:cNvPicPr>
          <p:nvPr/>
        </p:nvPicPr>
        <p:blipFill>
          <a:blip r:embed="rId4">
            <a:alphaModFix amt="50000"/>
            <a:extLst>
              <a:ext uri="{BEBA8EAE-BF5A-486C-A8C5-ECC9F3942E4B}">
                <a14:imgProps xmlns:a14="http://schemas.microsoft.com/office/drawing/2010/main">
                  <a14:imgLayer r:embed="rId5">
                    <a14:imgEffect>
                      <a14:backgroundRemoval t="2581" b="97500" l="6491" r="92568">
                        <a14:foregroundMark x1="63688" y1="8952" x2="63688" y2="8952"/>
                        <a14:foregroundMark x1="63688" y1="8952" x2="29633" y2="12339"/>
                        <a14:foregroundMark x1="44685" y1="4597" x2="62935" y2="7500"/>
                        <a14:foregroundMark x1="76294" y1="25081" x2="92944" y2="23065"/>
                        <a14:foregroundMark x1="39323" y1="34758" x2="64064" y2="47419"/>
                        <a14:foregroundMark x1="56162" y1="29194" x2="60019" y2="29839"/>
                        <a14:foregroundMark x1="26905" y1="82177" x2="67921" y2="88145"/>
                        <a14:foregroundMark x1="34055" y1="95081" x2="66980" y2="89677"/>
                        <a14:foregroundMark x1="42145" y1="97500" x2="64064" y2="97097"/>
                        <a14:foregroundMark x1="21825" y1="80645" x2="41580" y2="77823"/>
                        <a14:foregroundMark x1="19379" y1="72903" x2="38288" y2="75806"/>
                        <a14:foregroundMark x1="19755" y1="79516" x2="25118" y2="87500"/>
                        <a14:foregroundMark x1="79962" y1="18952" x2="88805" y2="23387"/>
                        <a14:foregroundMark x1="9690" y1="25081" x2="6585" y2="28952"/>
                        <a14:foregroundMark x1="49389" y1="2581" x2="53810" y2="7258"/>
                        <a14:foregroundMark x1="76482" y1="41532" x2="69332" y2="50806"/>
                        <a14:foregroundMark x1="18532" y1="79677" x2="26529" y2="87984"/>
                      </a14:backgroundRemoval>
                    </a14:imgEffect>
                  </a14:imgLayer>
                </a14:imgProps>
              </a:ext>
              <a:ext uri="{28A0092B-C50C-407E-A947-70E740481C1C}">
                <a14:useLocalDpi xmlns:a14="http://schemas.microsoft.com/office/drawing/2010/main" val="0"/>
              </a:ext>
            </a:extLst>
          </a:blip>
          <a:stretch>
            <a:fillRect/>
          </a:stretch>
        </p:blipFill>
        <p:spPr>
          <a:xfrm>
            <a:off x="71545" y="57145"/>
            <a:ext cx="462953" cy="582598"/>
          </a:xfrm>
          <a:prstGeom prst="rect">
            <a:avLst/>
          </a:prstGeom>
        </p:spPr>
      </p:pic>
    </p:spTree>
    <p:extLst>
      <p:ext uri="{BB962C8B-B14F-4D97-AF65-F5344CB8AC3E}">
        <p14:creationId xmlns:p14="http://schemas.microsoft.com/office/powerpoint/2010/main" val="1615328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1100"/>
                                        <p:tgtEl>
                                          <p:spTgt spid="9"/>
                                        </p:tgtEl>
                                      </p:cBhvr>
                                    </p:animEffect>
                                  </p:childTnLst>
                                </p:cTn>
                              </p:par>
                              <p:par>
                                <p:cTn id="8" presetID="10" presetClass="entr" presetSubtype="0" fill="hold" grpId="0" nodeType="withEffect">
                                  <p:stCondLst>
                                    <p:cond delay="80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1400"/>
                                        <p:tgtEl>
                                          <p:spTgt spid="8"/>
                                        </p:tgtEl>
                                      </p:cBhvr>
                                    </p:animEffect>
                                  </p:childTnLst>
                                </p:cTn>
                              </p:par>
                              <p:par>
                                <p:cTn id="11" presetID="2" presetClass="entr" presetSubtype="2"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1100" fill="hold"/>
                                        <p:tgtEl>
                                          <p:spTgt spid="4"/>
                                        </p:tgtEl>
                                        <p:attrNameLst>
                                          <p:attrName>ppt_x</p:attrName>
                                        </p:attrNameLst>
                                      </p:cBhvr>
                                      <p:tavLst>
                                        <p:tav tm="0">
                                          <p:val>
                                            <p:strVal val="1+#ppt_w/2"/>
                                          </p:val>
                                        </p:tav>
                                        <p:tav tm="100000">
                                          <p:val>
                                            <p:strVal val="#ppt_x"/>
                                          </p:val>
                                        </p:tav>
                                      </p:tavLst>
                                    </p:anim>
                                    <p:anim calcmode="lin" valueType="num">
                                      <p:cBhvr additive="base">
                                        <p:cTn id="14" dur="1100" fill="hold"/>
                                        <p:tgtEl>
                                          <p:spTgt spid="4"/>
                                        </p:tgtEl>
                                        <p:attrNameLst>
                                          <p:attrName>ppt_y</p:attrName>
                                        </p:attrNameLst>
                                      </p:cBhvr>
                                      <p:tavLst>
                                        <p:tav tm="0">
                                          <p:val>
                                            <p:strVal val="#ppt_y"/>
                                          </p:val>
                                        </p:tav>
                                        <p:tav tm="100000">
                                          <p:val>
                                            <p:strVal val="#ppt_y"/>
                                          </p:val>
                                        </p:tav>
                                      </p:tavLst>
                                    </p:anim>
                                  </p:childTnLst>
                                </p:cTn>
                              </p:par>
                            </p:childTnLst>
                          </p:cTn>
                        </p:par>
                        <p:par>
                          <p:cTn id="15" fill="hold">
                            <p:stCondLst>
                              <p:cond delay="2200"/>
                            </p:stCondLst>
                            <p:childTnLst>
                              <p:par>
                                <p:cTn id="16" presetID="22" presetClass="entr" presetSubtype="8" fill="hold" grpId="0" nodeType="after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wipe(left)">
                                      <p:cBhvr>
                                        <p:cTn id="18" dur="1300"/>
                                        <p:tgtEl>
                                          <p:spTgt spid="5">
                                            <p:txEl>
                                              <p:pRg st="0" end="0"/>
                                            </p:txEl>
                                          </p:spTgt>
                                        </p:tgtEl>
                                      </p:cBhvr>
                                    </p:animEffect>
                                  </p:childTnLst>
                                </p:cTn>
                              </p:par>
                              <p:par>
                                <p:cTn id="19" presetID="9"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dissolve">
                                      <p:cBhvr>
                                        <p:cTn id="21" dur="1200"/>
                                        <p:tgtEl>
                                          <p:spTgt spid="11"/>
                                        </p:tgtEl>
                                      </p:cBhvr>
                                    </p:animEffect>
                                  </p:childTnLst>
                                </p:cTn>
                              </p:par>
                            </p:childTnLst>
                          </p:cTn>
                        </p:par>
                        <p:par>
                          <p:cTn id="22" fill="hold">
                            <p:stCondLst>
                              <p:cond delay="3500"/>
                            </p:stCondLst>
                            <p:childTnLst>
                              <p:par>
                                <p:cTn id="23" presetID="22" presetClass="entr" presetSubtype="8" fill="hold" grpId="0" nodeType="afterEffect">
                                  <p:stCondLst>
                                    <p:cond delay="0"/>
                                  </p:stCondLst>
                                  <p:childTnLst>
                                    <p:set>
                                      <p:cBhvr>
                                        <p:cTn id="24" dur="1" fill="hold">
                                          <p:stCondLst>
                                            <p:cond delay="0"/>
                                          </p:stCondLst>
                                        </p:cTn>
                                        <p:tgtEl>
                                          <p:spTgt spid="5">
                                            <p:txEl>
                                              <p:pRg st="1" end="1"/>
                                            </p:txEl>
                                          </p:spTgt>
                                        </p:tgtEl>
                                        <p:attrNameLst>
                                          <p:attrName>style.visibility</p:attrName>
                                        </p:attrNameLst>
                                      </p:cBhvr>
                                      <p:to>
                                        <p:strVal val="visible"/>
                                      </p:to>
                                    </p:set>
                                    <p:animEffect transition="in" filter="wipe(left)">
                                      <p:cBhvr>
                                        <p:cTn id="25" dur="1300"/>
                                        <p:tgtEl>
                                          <p:spTgt spid="5">
                                            <p:txEl>
                                              <p:pRg st="1" end="1"/>
                                            </p:txEl>
                                          </p:spTgt>
                                        </p:tgtEl>
                                      </p:cBhvr>
                                    </p:animEffect>
                                  </p:childTnLst>
                                </p:cTn>
                              </p:par>
                            </p:childTnLst>
                          </p:cTn>
                        </p:par>
                        <p:par>
                          <p:cTn id="26" fill="hold">
                            <p:stCondLst>
                              <p:cond delay="4800"/>
                            </p:stCondLst>
                            <p:childTnLst>
                              <p:par>
                                <p:cTn id="27" presetID="22" presetClass="entr" presetSubtype="8" fill="hold" grpId="0" nodeType="afterEffect">
                                  <p:stCondLst>
                                    <p:cond delay="0"/>
                                  </p:stCondLst>
                                  <p:childTnLst>
                                    <p:set>
                                      <p:cBhvr>
                                        <p:cTn id="28" dur="1" fill="hold">
                                          <p:stCondLst>
                                            <p:cond delay="0"/>
                                          </p:stCondLst>
                                        </p:cTn>
                                        <p:tgtEl>
                                          <p:spTgt spid="5">
                                            <p:txEl>
                                              <p:pRg st="2" end="2"/>
                                            </p:txEl>
                                          </p:spTgt>
                                        </p:tgtEl>
                                        <p:attrNameLst>
                                          <p:attrName>style.visibility</p:attrName>
                                        </p:attrNameLst>
                                      </p:cBhvr>
                                      <p:to>
                                        <p:strVal val="visible"/>
                                      </p:to>
                                    </p:set>
                                    <p:animEffect transition="in" filter="wipe(left)">
                                      <p:cBhvr>
                                        <p:cTn id="29" dur="1300"/>
                                        <p:tgtEl>
                                          <p:spTgt spid="5">
                                            <p:txEl>
                                              <p:pRg st="2" end="2"/>
                                            </p:txEl>
                                          </p:spTgt>
                                        </p:tgtEl>
                                      </p:cBhvr>
                                    </p:animEffect>
                                  </p:childTnLst>
                                </p:cTn>
                              </p:par>
                              <p:par>
                                <p:cTn id="30" presetID="42" presetClass="entr" presetSubtype="0" fill="hold"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par>
                                <p:cTn id="35" presetID="6" presetClass="entr" presetSubtype="32" fill="hold"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circle(out)">
                                      <p:cBhvr>
                                        <p:cTn id="37" dur="11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uiExpand="1" build="p"/>
      <p:bldP spid="8"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5FC8F823-5CBE-63E2-8D7B-60D9BAE1E0C7}"/>
              </a:ext>
            </a:extLst>
          </p:cNvPr>
          <p:cNvSpPr>
            <a:spLocks noGrp="1"/>
          </p:cNvSpPr>
          <p:nvPr>
            <p:ph type="title"/>
          </p:nvPr>
        </p:nvSpPr>
        <p:spPr>
          <a:xfrm>
            <a:off x="5969862" y="205591"/>
            <a:ext cx="4465412" cy="518486"/>
          </a:xfrm>
        </p:spPr>
        <p:txBody>
          <a:bodyPr/>
          <a:lstStyle/>
          <a:p>
            <a:pPr algn="r"/>
            <a:r>
              <a:rPr lang="it-IT" dirty="0"/>
              <a:t>Premessa</a:t>
            </a:r>
          </a:p>
        </p:txBody>
      </p:sp>
      <p:sp>
        <p:nvSpPr>
          <p:cNvPr id="5" name="Segnaposto contenuto 4">
            <a:extLst>
              <a:ext uri="{FF2B5EF4-FFF2-40B4-BE49-F238E27FC236}">
                <a16:creationId xmlns:a16="http://schemas.microsoft.com/office/drawing/2014/main" id="{AA294B89-8B87-4958-98DA-AAA2EA4933E8}"/>
              </a:ext>
            </a:extLst>
          </p:cNvPr>
          <p:cNvSpPr>
            <a:spLocks noGrp="1"/>
          </p:cNvSpPr>
          <p:nvPr>
            <p:ph idx="1"/>
          </p:nvPr>
        </p:nvSpPr>
        <p:spPr>
          <a:xfrm>
            <a:off x="4281084" y="2143616"/>
            <a:ext cx="6238273" cy="4087889"/>
          </a:xfrm>
        </p:spPr>
        <p:txBody>
          <a:bodyPr/>
          <a:lstStyle/>
          <a:p>
            <a:r>
              <a:rPr lang="it-IT" dirty="0"/>
              <a:t>La </a:t>
            </a:r>
            <a:r>
              <a:rPr lang="it-IT" dirty="0">
                <a:solidFill>
                  <a:srgbClr val="7030A0"/>
                </a:solidFill>
                <a:latin typeface="Arial Black" panose="020B0A04020102020204" pitchFamily="34" charset="0"/>
              </a:rPr>
              <a:t>prima</a:t>
            </a:r>
            <a:r>
              <a:rPr lang="it-IT" dirty="0">
                <a:solidFill>
                  <a:srgbClr val="7030A0"/>
                </a:solidFill>
              </a:rPr>
              <a:t> </a:t>
            </a:r>
            <a:r>
              <a:rPr lang="it-IT" dirty="0">
                <a:solidFill>
                  <a:srgbClr val="7030A0"/>
                </a:solidFill>
                <a:latin typeface="Arial Black" panose="020B0A04020102020204" pitchFamily="34" charset="0"/>
              </a:rPr>
              <a:t>preoccupazione</a:t>
            </a:r>
            <a:r>
              <a:rPr lang="it-IT" dirty="0">
                <a:solidFill>
                  <a:srgbClr val="7030A0"/>
                </a:solidFill>
              </a:rPr>
              <a:t> </a:t>
            </a:r>
            <a:br>
              <a:rPr lang="it-IT" dirty="0"/>
            </a:br>
            <a:r>
              <a:rPr lang="it-IT" dirty="0"/>
              <a:t>di don Bosco, era di </a:t>
            </a:r>
            <a:r>
              <a:rPr lang="it-IT" dirty="0">
                <a:solidFill>
                  <a:srgbClr val="C00000"/>
                </a:solidFill>
                <a:latin typeface="Arial Black" panose="020B0A04020102020204" pitchFamily="34" charset="0"/>
              </a:rPr>
              <a:t>riportare</a:t>
            </a:r>
            <a:r>
              <a:rPr lang="it-IT" dirty="0"/>
              <a:t> </a:t>
            </a:r>
          </a:p>
          <a:p>
            <a:pPr marL="0" indent="0" defTabSz="536575">
              <a:spcBef>
                <a:spcPts val="0"/>
              </a:spcBef>
              <a:buNone/>
            </a:pPr>
            <a:r>
              <a:rPr lang="it-IT" dirty="0"/>
              <a:t>	la «</a:t>
            </a:r>
            <a:r>
              <a:rPr lang="it-IT" dirty="0">
                <a:solidFill>
                  <a:srgbClr val="FF0000"/>
                </a:solidFill>
                <a:latin typeface="Arial Black" panose="020B0A04020102020204" pitchFamily="34" charset="0"/>
              </a:rPr>
              <a:t>Grazia</a:t>
            </a:r>
            <a:r>
              <a:rPr lang="it-IT" dirty="0">
                <a:solidFill>
                  <a:srgbClr val="FF0000"/>
                </a:solidFill>
              </a:rPr>
              <a:t> di </a:t>
            </a:r>
            <a:r>
              <a:rPr lang="it-IT" dirty="0">
                <a:solidFill>
                  <a:srgbClr val="FF0000"/>
                </a:solidFill>
                <a:latin typeface="Arial Black" panose="020B0A04020102020204" pitchFamily="34" charset="0"/>
              </a:rPr>
              <a:t>Dio</a:t>
            </a:r>
            <a:r>
              <a:rPr lang="it-IT" dirty="0"/>
              <a:t>» </a:t>
            </a:r>
            <a:br>
              <a:rPr lang="it-IT" dirty="0"/>
            </a:br>
            <a:r>
              <a:rPr lang="it-IT" dirty="0"/>
              <a:t>	nell'anima di tutti.</a:t>
            </a:r>
          </a:p>
          <a:p>
            <a:r>
              <a:rPr lang="it-IT" dirty="0"/>
              <a:t>Cominciano così </a:t>
            </a:r>
          </a:p>
          <a:p>
            <a:pPr marL="0" indent="0" defTabSz="536575">
              <a:spcBef>
                <a:spcPts val="0"/>
              </a:spcBef>
              <a:buNone/>
            </a:pPr>
            <a:r>
              <a:rPr lang="it-IT" dirty="0"/>
              <a:t>	le sue «</a:t>
            </a:r>
            <a:r>
              <a:rPr lang="it-IT" dirty="0">
                <a:solidFill>
                  <a:srgbClr val="C00000"/>
                </a:solidFill>
                <a:latin typeface="Arial Black" panose="020B0A04020102020204" pitchFamily="34" charset="0"/>
              </a:rPr>
              <a:t>nove regole</a:t>
            </a:r>
            <a:r>
              <a:rPr lang="it-IT" dirty="0"/>
              <a:t>» </a:t>
            </a:r>
            <a:br>
              <a:rPr lang="it-IT" dirty="0"/>
            </a:br>
            <a:r>
              <a:rPr lang="it-IT" dirty="0"/>
              <a:t>	per una </a:t>
            </a:r>
            <a:r>
              <a:rPr lang="it-IT" dirty="0">
                <a:solidFill>
                  <a:srgbClr val="00863D"/>
                </a:solidFill>
                <a:latin typeface="Arial Black" panose="020B0A04020102020204" pitchFamily="34" charset="0"/>
              </a:rPr>
              <a:t>buona riuscita</a:t>
            </a:r>
            <a:r>
              <a:rPr lang="it-IT" dirty="0"/>
              <a:t>:</a:t>
            </a:r>
          </a:p>
        </p:txBody>
      </p:sp>
      <p:sp>
        <p:nvSpPr>
          <p:cNvPr id="8" name="CasellaDiTesto 7">
            <a:extLst>
              <a:ext uri="{FF2B5EF4-FFF2-40B4-BE49-F238E27FC236}">
                <a16:creationId xmlns:a16="http://schemas.microsoft.com/office/drawing/2014/main" id="{A4DA0443-31A0-D61D-7EED-EB376572BF9F}"/>
              </a:ext>
            </a:extLst>
          </p:cNvPr>
          <p:cNvSpPr txBox="1"/>
          <p:nvPr/>
        </p:nvSpPr>
        <p:spPr>
          <a:xfrm>
            <a:off x="629418" y="32253"/>
            <a:ext cx="5692144" cy="569387"/>
          </a:xfrm>
          <a:prstGeom prst="rect">
            <a:avLst/>
          </a:prstGeom>
          <a:noFill/>
        </p:spPr>
        <p:txBody>
          <a:bodyPr wrap="square" rtlCol="0">
            <a:spAutoFit/>
          </a:bodyPr>
          <a:lstStyle/>
          <a:p>
            <a:r>
              <a:rPr lang="it-IT" sz="3100" dirty="0">
                <a:solidFill>
                  <a:schemeClr val="accent1"/>
                </a:solidFill>
                <a:effectLst>
                  <a:innerShdw blurRad="63500" dist="50800" dir="16200000">
                    <a:prstClr val="black">
                      <a:alpha val="50000"/>
                    </a:prstClr>
                  </a:innerShdw>
                </a:effectLst>
                <a:latin typeface="Chianti XBdIt BT" panose="020C0803030509090204" pitchFamily="34" charset="0"/>
              </a:rPr>
              <a:t>… alla Scuola di Don Bosco</a:t>
            </a:r>
          </a:p>
        </p:txBody>
      </p:sp>
      <p:sp>
        <p:nvSpPr>
          <p:cNvPr id="9" name="CasellaDiTesto 8">
            <a:extLst>
              <a:ext uri="{FF2B5EF4-FFF2-40B4-BE49-F238E27FC236}">
                <a16:creationId xmlns:a16="http://schemas.microsoft.com/office/drawing/2014/main" id="{49AC4376-E1A9-F390-E035-E8444E24CB7C}"/>
              </a:ext>
            </a:extLst>
          </p:cNvPr>
          <p:cNvSpPr txBox="1"/>
          <p:nvPr/>
        </p:nvSpPr>
        <p:spPr>
          <a:xfrm>
            <a:off x="617692" y="41633"/>
            <a:ext cx="5567235" cy="569387"/>
          </a:xfrm>
          <a:prstGeom prst="rect">
            <a:avLst/>
          </a:prstGeom>
          <a:noFill/>
        </p:spPr>
        <p:txBody>
          <a:bodyPr wrap="square" rtlCol="0">
            <a:spAutoFit/>
          </a:bodyPr>
          <a:lstStyle/>
          <a:p>
            <a:r>
              <a:rPr lang="it-IT" sz="3100" dirty="0">
                <a:solidFill>
                  <a:srgbClr val="5CDEFF"/>
                </a:solidFill>
                <a:effectLst>
                  <a:innerShdw blurRad="63500" dist="50800" dir="16200000">
                    <a:prstClr val="black">
                      <a:alpha val="50000"/>
                    </a:prstClr>
                  </a:innerShdw>
                </a:effectLst>
                <a:latin typeface="Chianti XBdIt BT" panose="020C0803030509090204" pitchFamily="34" charset="0"/>
              </a:rPr>
              <a:t>… alla Scuola di Don Bosco</a:t>
            </a:r>
          </a:p>
        </p:txBody>
      </p:sp>
      <p:pic>
        <p:nvPicPr>
          <p:cNvPr id="10" name="Picture 12">
            <a:extLst>
              <a:ext uri="{FF2B5EF4-FFF2-40B4-BE49-F238E27FC236}">
                <a16:creationId xmlns:a16="http://schemas.microsoft.com/office/drawing/2014/main" id="{71C8CEE9-A5FD-5E08-C361-208D3559D1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1193554" y="1651972"/>
            <a:ext cx="2867816" cy="4345244"/>
          </a:xfrm>
          <a:prstGeom prst="rect">
            <a:avLst/>
          </a:prstGeom>
          <a:noFill/>
          <a:ln/>
        </p:spPr>
      </p:pic>
      <p:sp>
        <p:nvSpPr>
          <p:cNvPr id="12" name="Titolo 3">
            <a:extLst>
              <a:ext uri="{FF2B5EF4-FFF2-40B4-BE49-F238E27FC236}">
                <a16:creationId xmlns:a16="http://schemas.microsoft.com/office/drawing/2014/main" id="{22B058B1-C476-4161-B0E9-9BADDCFBB696}"/>
              </a:ext>
            </a:extLst>
          </p:cNvPr>
          <p:cNvSpPr txBox="1">
            <a:spLocks/>
          </p:cNvSpPr>
          <p:nvPr/>
        </p:nvSpPr>
        <p:spPr>
          <a:xfrm>
            <a:off x="5686097" y="626495"/>
            <a:ext cx="4833260" cy="616067"/>
          </a:xfrm>
          <a:prstGeom prst="parallelogram">
            <a:avLst/>
          </a:prstGeom>
          <a:noFill/>
        </p:spPr>
        <p:txBody>
          <a:bodyPr tIns="144000" rIns="0" bIns="90000" anchor="ctr" anchorCtr="0"/>
          <a:lstStyle>
            <a:lvl1pPr algn="l" defTabSz="809976" rtl="0" eaLnBrk="1" latinLnBrk="0" hangingPunct="1">
              <a:lnSpc>
                <a:spcPct val="90000"/>
              </a:lnSpc>
              <a:spcBef>
                <a:spcPct val="0"/>
              </a:spcBef>
              <a:buNone/>
              <a:defRPr lang="en-US" sz="3600" kern="1200" spc="30" baseline="0" dirty="0">
                <a:ln>
                  <a:solidFill>
                    <a:srgbClr val="FFFF00"/>
                  </a:solidFill>
                </a:ln>
                <a:solidFill>
                  <a:srgbClr val="FFFF00"/>
                </a:solidFill>
                <a:latin typeface="Copperplate Gothic Bold" panose="020E0705020206020404" pitchFamily="34" charset="0"/>
                <a:ea typeface="+mj-ea"/>
                <a:cs typeface="+mj-cs"/>
              </a:defRPr>
            </a:lvl1pPr>
          </a:lstStyle>
          <a:p>
            <a:pPr algn="r"/>
            <a:r>
              <a:rPr lang="it-IT" dirty="0">
                <a:ln>
                  <a:solidFill>
                    <a:srgbClr val="AF0925"/>
                  </a:solidFill>
                </a:ln>
                <a:solidFill>
                  <a:srgbClr val="AF0925"/>
                </a:solidFill>
              </a:rPr>
              <a:t>Fondamentale</a:t>
            </a:r>
          </a:p>
        </p:txBody>
      </p:sp>
      <p:pic>
        <p:nvPicPr>
          <p:cNvPr id="11" name="Immagine 10" descr="Immagine che contiene testo&#10;&#10;Descrizione generata automaticamente">
            <a:extLst>
              <a:ext uri="{FF2B5EF4-FFF2-40B4-BE49-F238E27FC236}">
                <a16:creationId xmlns:a16="http://schemas.microsoft.com/office/drawing/2014/main" id="{70D3D64F-5B5D-957F-0F65-C12292886946}"/>
              </a:ext>
            </a:extLst>
          </p:cNvPr>
          <p:cNvPicPr>
            <a:picLocks noChangeAspect="1"/>
          </p:cNvPicPr>
          <p:nvPr/>
        </p:nvPicPr>
        <p:blipFill>
          <a:blip r:embed="rId3">
            <a:alphaModFix amt="50000"/>
            <a:extLst>
              <a:ext uri="{BEBA8EAE-BF5A-486C-A8C5-ECC9F3942E4B}">
                <a14:imgProps xmlns:a14="http://schemas.microsoft.com/office/drawing/2010/main">
                  <a14:imgLayer r:embed="rId4">
                    <a14:imgEffect>
                      <a14:backgroundRemoval t="10000" b="90000" l="10000" r="90000">
                        <a14:foregroundMark x1="40750" y1="21555" x2="36500" y2="23852"/>
                        <a14:foregroundMark x1="54500" y1="21025" x2="62000" y2="23145"/>
                        <a14:foregroundMark x1="35750" y1="24558" x2="23250" y2="28622"/>
                        <a14:foregroundMark x1="18250" y1="37986" x2="26000" y2="37986"/>
                        <a14:foregroundMark x1="27000" y1="52120" x2="25250" y2="51767"/>
                        <a14:foregroundMark x1="64500" y1="74912" x2="67250" y2="72792"/>
                        <a14:foregroundMark x1="59000" y1="75795" x2="60250" y2="75088"/>
                        <a14:foregroundMark x1="49750" y1="59364" x2="55000" y2="58657"/>
                        <a14:foregroundMark x1="72500" y1="70495" x2="74750" y2="69081"/>
                        <a14:foregroundMark x1="51500" y1="60777" x2="51500" y2="62898"/>
                        <a14:backgroundMark x1="55500" y1="56890" x2="55500" y2="56890"/>
                        <a14:backgroundMark x1="42500" y1="15901" x2="42750" y2="16431"/>
                        <a14:backgroundMark x1="47000" y1="16784" x2="57250" y2="15901"/>
                      </a14:backgroundRemoval>
                    </a14:imgEffect>
                  </a14:imgLayer>
                </a14:imgProps>
              </a:ext>
              <a:ext uri="{28A0092B-C50C-407E-A947-70E740481C1C}">
                <a14:useLocalDpi xmlns:a14="http://schemas.microsoft.com/office/drawing/2010/main" val="0"/>
              </a:ext>
            </a:extLst>
          </a:blip>
          <a:stretch>
            <a:fillRect/>
          </a:stretch>
        </p:blipFill>
        <p:spPr>
          <a:xfrm>
            <a:off x="-70155" y="2833524"/>
            <a:ext cx="990009" cy="1400862"/>
          </a:xfrm>
          <a:prstGeom prst="rect">
            <a:avLst/>
          </a:prstGeom>
        </p:spPr>
      </p:pic>
      <p:pic>
        <p:nvPicPr>
          <p:cNvPr id="13" name="Immagine 12" descr="Immagine che contiene diagramma&#10;&#10;Descrizione generata automaticamente">
            <a:extLst>
              <a:ext uri="{FF2B5EF4-FFF2-40B4-BE49-F238E27FC236}">
                <a16:creationId xmlns:a16="http://schemas.microsoft.com/office/drawing/2014/main" id="{BB464240-F29B-9D3C-A7A5-89155F9BCACC}"/>
              </a:ext>
            </a:extLst>
          </p:cNvPr>
          <p:cNvPicPr>
            <a:picLocks noChangeAspect="1"/>
          </p:cNvPicPr>
          <p:nvPr/>
        </p:nvPicPr>
        <p:blipFill>
          <a:blip r:embed="rId5">
            <a:alphaModFix amt="50000"/>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70155" y="4145485"/>
            <a:ext cx="1066031" cy="1508433"/>
          </a:xfrm>
          <a:prstGeom prst="rect">
            <a:avLst/>
          </a:prstGeom>
        </p:spPr>
      </p:pic>
      <p:pic>
        <p:nvPicPr>
          <p:cNvPr id="14" name="Immagine 13" descr="Immagine che contiene logo&#10;&#10;Descrizione generata automaticamente">
            <a:extLst>
              <a:ext uri="{FF2B5EF4-FFF2-40B4-BE49-F238E27FC236}">
                <a16:creationId xmlns:a16="http://schemas.microsoft.com/office/drawing/2014/main" id="{8FF1EE85-3D0D-64D5-6124-ADA332C2E3CB}"/>
              </a:ext>
            </a:extLst>
          </p:cNvPr>
          <p:cNvPicPr>
            <a:picLocks noChangeAspect="1"/>
          </p:cNvPicPr>
          <p:nvPr/>
        </p:nvPicPr>
        <p:blipFill>
          <a:blip r:embed="rId7">
            <a:alphaModFix amt="50000"/>
            <a:extLst>
              <a:ext uri="{BEBA8EAE-BF5A-486C-A8C5-ECC9F3942E4B}">
                <a14:imgProps xmlns:a14="http://schemas.microsoft.com/office/drawing/2010/main">
                  <a14:imgLayer r:embed="rId8">
                    <a14:imgEffect>
                      <a14:backgroundRemoval t="2581" b="97500" l="6491" r="92568">
                        <a14:foregroundMark x1="63688" y1="8952" x2="63688" y2="8952"/>
                        <a14:foregroundMark x1="63688" y1="8952" x2="29633" y2="12339"/>
                        <a14:foregroundMark x1="44685" y1="4597" x2="62935" y2="7500"/>
                        <a14:foregroundMark x1="76294" y1="25081" x2="92944" y2="23065"/>
                        <a14:foregroundMark x1="39323" y1="34758" x2="64064" y2="47419"/>
                        <a14:foregroundMark x1="56162" y1="29194" x2="60019" y2="29839"/>
                        <a14:foregroundMark x1="26905" y1="82177" x2="67921" y2="88145"/>
                        <a14:foregroundMark x1="34055" y1="95081" x2="66980" y2="89677"/>
                        <a14:foregroundMark x1="42145" y1="97500" x2="64064" y2="97097"/>
                        <a14:foregroundMark x1="21825" y1="80645" x2="41580" y2="77823"/>
                        <a14:foregroundMark x1="19379" y1="72903" x2="38288" y2="75806"/>
                        <a14:foregroundMark x1="19755" y1="79516" x2="25118" y2="87500"/>
                        <a14:foregroundMark x1="79962" y1="18952" x2="88805" y2="23387"/>
                        <a14:foregroundMark x1="9690" y1="25081" x2="6585" y2="28952"/>
                        <a14:foregroundMark x1="49389" y1="2581" x2="53810" y2="7258"/>
                        <a14:foregroundMark x1="76482" y1="41532" x2="69332" y2="50806"/>
                        <a14:foregroundMark x1="18532" y1="79677" x2="26529" y2="87984"/>
                      </a14:backgroundRemoval>
                    </a14:imgEffect>
                  </a14:imgLayer>
                </a14:imgProps>
              </a:ext>
              <a:ext uri="{28A0092B-C50C-407E-A947-70E740481C1C}">
                <a14:useLocalDpi xmlns:a14="http://schemas.microsoft.com/office/drawing/2010/main" val="0"/>
              </a:ext>
            </a:extLst>
          </a:blip>
          <a:stretch>
            <a:fillRect/>
          </a:stretch>
        </p:blipFill>
        <p:spPr>
          <a:xfrm>
            <a:off x="80839" y="1722221"/>
            <a:ext cx="688019" cy="865830"/>
          </a:xfrm>
          <a:prstGeom prst="rect">
            <a:avLst/>
          </a:prstGeom>
        </p:spPr>
      </p:pic>
    </p:spTree>
    <p:extLst>
      <p:ext uri="{BB962C8B-B14F-4D97-AF65-F5344CB8AC3E}">
        <p14:creationId xmlns:p14="http://schemas.microsoft.com/office/powerpoint/2010/main" val="1353504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1100"/>
                                        <p:tgtEl>
                                          <p:spTgt spid="9"/>
                                        </p:tgtEl>
                                      </p:cBhvr>
                                    </p:animEffect>
                                  </p:childTnLst>
                                </p:cTn>
                              </p:par>
                              <p:par>
                                <p:cTn id="8" presetID="10" presetClass="entr" presetSubtype="0" fill="hold" grpId="0" nodeType="withEffect">
                                  <p:stCondLst>
                                    <p:cond delay="80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1400"/>
                                        <p:tgtEl>
                                          <p:spTgt spid="8"/>
                                        </p:tgtEl>
                                      </p:cBhvr>
                                    </p:animEffect>
                                  </p:childTnLst>
                                </p:cTn>
                              </p:par>
                              <p:par>
                                <p:cTn id="11" presetID="2" presetClass="entr" presetSubtype="2"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1100" fill="hold"/>
                                        <p:tgtEl>
                                          <p:spTgt spid="4"/>
                                        </p:tgtEl>
                                        <p:attrNameLst>
                                          <p:attrName>ppt_x</p:attrName>
                                        </p:attrNameLst>
                                      </p:cBhvr>
                                      <p:tavLst>
                                        <p:tav tm="0">
                                          <p:val>
                                            <p:strVal val="1+#ppt_w/2"/>
                                          </p:val>
                                        </p:tav>
                                        <p:tav tm="100000">
                                          <p:val>
                                            <p:strVal val="#ppt_x"/>
                                          </p:val>
                                        </p:tav>
                                      </p:tavLst>
                                    </p:anim>
                                    <p:anim calcmode="lin" valueType="num">
                                      <p:cBhvr additive="base">
                                        <p:cTn id="14" dur="1100" fill="hold"/>
                                        <p:tgtEl>
                                          <p:spTgt spid="4"/>
                                        </p:tgtEl>
                                        <p:attrNameLst>
                                          <p:attrName>ppt_y</p:attrName>
                                        </p:attrNameLst>
                                      </p:cBhvr>
                                      <p:tavLst>
                                        <p:tav tm="0">
                                          <p:val>
                                            <p:strVal val="#ppt_y"/>
                                          </p:val>
                                        </p:tav>
                                        <p:tav tm="100000">
                                          <p:val>
                                            <p:strVal val="#ppt_y"/>
                                          </p:val>
                                        </p:tav>
                                      </p:tavLst>
                                    </p:anim>
                                  </p:childTnLst>
                                </p:cTn>
                              </p:par>
                              <p:par>
                                <p:cTn id="15" presetID="2" presetClass="entr" presetSubtype="2" fill="hold" grpId="0" nodeType="withEffect">
                                  <p:stCondLst>
                                    <p:cond delay="80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1100" fill="hold"/>
                                        <p:tgtEl>
                                          <p:spTgt spid="12"/>
                                        </p:tgtEl>
                                        <p:attrNameLst>
                                          <p:attrName>ppt_x</p:attrName>
                                        </p:attrNameLst>
                                      </p:cBhvr>
                                      <p:tavLst>
                                        <p:tav tm="0">
                                          <p:val>
                                            <p:strVal val="1+#ppt_w/2"/>
                                          </p:val>
                                        </p:tav>
                                        <p:tav tm="100000">
                                          <p:val>
                                            <p:strVal val="#ppt_x"/>
                                          </p:val>
                                        </p:tav>
                                      </p:tavLst>
                                    </p:anim>
                                    <p:anim calcmode="lin" valueType="num">
                                      <p:cBhvr additive="base">
                                        <p:cTn id="18" dur="1100" fill="hold"/>
                                        <p:tgtEl>
                                          <p:spTgt spid="12"/>
                                        </p:tgtEl>
                                        <p:attrNameLst>
                                          <p:attrName>ppt_y</p:attrName>
                                        </p:attrNameLst>
                                      </p:cBhvr>
                                      <p:tavLst>
                                        <p:tav tm="0">
                                          <p:val>
                                            <p:strVal val="#ppt_y"/>
                                          </p:val>
                                        </p:tav>
                                        <p:tav tm="100000">
                                          <p:val>
                                            <p:strVal val="#ppt_y"/>
                                          </p:val>
                                        </p:tav>
                                      </p:tavLst>
                                    </p:anim>
                                  </p:childTnLst>
                                </p:cTn>
                              </p:par>
                            </p:childTnLst>
                          </p:cTn>
                        </p:par>
                        <p:par>
                          <p:cTn id="19" fill="hold">
                            <p:stCondLst>
                              <p:cond delay="2200"/>
                            </p:stCondLst>
                            <p:childTnLst>
                              <p:par>
                                <p:cTn id="20" presetID="22" presetClass="entr" presetSubtype="8" fill="hold" grpId="0" nodeType="after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left)">
                                      <p:cBhvr>
                                        <p:cTn id="22" dur="1300"/>
                                        <p:tgtEl>
                                          <p:spTgt spid="5">
                                            <p:txEl>
                                              <p:pRg st="0" end="0"/>
                                            </p:txEl>
                                          </p:spTgt>
                                        </p:tgtEl>
                                      </p:cBhvr>
                                    </p:animEffect>
                                  </p:childTnLst>
                                </p:cTn>
                              </p:par>
                            </p:childTnLst>
                          </p:cTn>
                        </p:par>
                        <p:par>
                          <p:cTn id="23" fill="hold">
                            <p:stCondLst>
                              <p:cond delay="3500"/>
                            </p:stCondLst>
                            <p:childTnLst>
                              <p:par>
                                <p:cTn id="24" presetID="22" presetClass="entr" presetSubtype="8" fill="hold" grpId="0" nodeType="afterEffect">
                                  <p:stCondLst>
                                    <p:cond delay="0"/>
                                  </p:stCondLst>
                                  <p:childTnLst>
                                    <p:set>
                                      <p:cBhvr>
                                        <p:cTn id="25" dur="1" fill="hold">
                                          <p:stCondLst>
                                            <p:cond delay="0"/>
                                          </p:stCondLst>
                                        </p:cTn>
                                        <p:tgtEl>
                                          <p:spTgt spid="5">
                                            <p:txEl>
                                              <p:pRg st="1" end="1"/>
                                            </p:txEl>
                                          </p:spTgt>
                                        </p:tgtEl>
                                        <p:attrNameLst>
                                          <p:attrName>style.visibility</p:attrName>
                                        </p:attrNameLst>
                                      </p:cBhvr>
                                      <p:to>
                                        <p:strVal val="visible"/>
                                      </p:to>
                                    </p:set>
                                    <p:animEffect transition="in" filter="wipe(left)">
                                      <p:cBhvr>
                                        <p:cTn id="26" dur="1300"/>
                                        <p:tgtEl>
                                          <p:spTgt spid="5">
                                            <p:txEl>
                                              <p:pRg st="1" end="1"/>
                                            </p:txEl>
                                          </p:spTgt>
                                        </p:tgtEl>
                                      </p:cBhvr>
                                    </p:animEffect>
                                  </p:childTnLst>
                                </p:cTn>
                              </p:par>
                              <p:par>
                                <p:cTn id="27" presetID="31" presetClass="entr" presetSubtype="0" fill="hold" nodeType="withEffect">
                                  <p:stCondLst>
                                    <p:cond delay="0"/>
                                  </p:stCondLst>
                                  <p:iterate type="lt">
                                    <p:tmPct val="5000"/>
                                  </p:iterate>
                                  <p:childTnLst>
                                    <p:set>
                                      <p:cBhvr>
                                        <p:cTn id="28" dur="1" fill="hold">
                                          <p:stCondLst>
                                            <p:cond delay="0"/>
                                          </p:stCondLst>
                                        </p:cTn>
                                        <p:tgtEl>
                                          <p:spTgt spid="10"/>
                                        </p:tgtEl>
                                        <p:attrNameLst>
                                          <p:attrName>style.visibility</p:attrName>
                                        </p:attrNameLst>
                                      </p:cBhvr>
                                      <p:to>
                                        <p:strVal val="visible"/>
                                      </p:to>
                                    </p:set>
                                    <p:anim calcmode="lin" valueType="num">
                                      <p:cBhvr>
                                        <p:cTn id="29" dur="1000" fill="hold"/>
                                        <p:tgtEl>
                                          <p:spTgt spid="10"/>
                                        </p:tgtEl>
                                        <p:attrNameLst>
                                          <p:attrName>ppt_w</p:attrName>
                                        </p:attrNameLst>
                                      </p:cBhvr>
                                      <p:tavLst>
                                        <p:tav tm="0">
                                          <p:val>
                                            <p:fltVal val="0"/>
                                          </p:val>
                                        </p:tav>
                                        <p:tav tm="100000">
                                          <p:val>
                                            <p:strVal val="#ppt_w"/>
                                          </p:val>
                                        </p:tav>
                                      </p:tavLst>
                                    </p:anim>
                                    <p:anim calcmode="lin" valueType="num">
                                      <p:cBhvr>
                                        <p:cTn id="30" dur="1000" fill="hold"/>
                                        <p:tgtEl>
                                          <p:spTgt spid="10"/>
                                        </p:tgtEl>
                                        <p:attrNameLst>
                                          <p:attrName>ppt_h</p:attrName>
                                        </p:attrNameLst>
                                      </p:cBhvr>
                                      <p:tavLst>
                                        <p:tav tm="0">
                                          <p:val>
                                            <p:fltVal val="0"/>
                                          </p:val>
                                        </p:tav>
                                        <p:tav tm="100000">
                                          <p:val>
                                            <p:strVal val="#ppt_h"/>
                                          </p:val>
                                        </p:tav>
                                      </p:tavLst>
                                    </p:anim>
                                    <p:anim calcmode="lin" valueType="num">
                                      <p:cBhvr>
                                        <p:cTn id="31" dur="1000" fill="hold"/>
                                        <p:tgtEl>
                                          <p:spTgt spid="10"/>
                                        </p:tgtEl>
                                        <p:attrNameLst>
                                          <p:attrName>style.rotation</p:attrName>
                                        </p:attrNameLst>
                                      </p:cBhvr>
                                      <p:tavLst>
                                        <p:tav tm="0">
                                          <p:val>
                                            <p:fltVal val="90"/>
                                          </p:val>
                                        </p:tav>
                                        <p:tav tm="100000">
                                          <p:val>
                                            <p:fltVal val="0"/>
                                          </p:val>
                                        </p:tav>
                                      </p:tavLst>
                                    </p:anim>
                                    <p:animEffect transition="in" filter="fade">
                                      <p:cBhvr>
                                        <p:cTn id="32" dur="10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5">
                                            <p:txEl>
                                              <p:pRg st="2" end="2"/>
                                            </p:txEl>
                                          </p:spTgt>
                                        </p:tgtEl>
                                        <p:attrNameLst>
                                          <p:attrName>style.visibility</p:attrName>
                                        </p:attrNameLst>
                                      </p:cBhvr>
                                      <p:to>
                                        <p:strVal val="visible"/>
                                      </p:to>
                                    </p:set>
                                    <p:animEffect transition="in" filter="wipe(left)">
                                      <p:cBhvr>
                                        <p:cTn id="37" dur="1300"/>
                                        <p:tgtEl>
                                          <p:spTgt spid="5">
                                            <p:txEl>
                                              <p:pRg st="2" end="2"/>
                                            </p:txEl>
                                          </p:spTgt>
                                        </p:tgtEl>
                                      </p:cBhvr>
                                    </p:animEffect>
                                  </p:childTnLst>
                                </p:cTn>
                              </p:par>
                            </p:childTnLst>
                          </p:cTn>
                        </p:par>
                        <p:par>
                          <p:cTn id="38" fill="hold">
                            <p:stCondLst>
                              <p:cond delay="1300"/>
                            </p:stCondLst>
                            <p:childTnLst>
                              <p:par>
                                <p:cTn id="39" presetID="22" presetClass="entr" presetSubtype="8" fill="hold" grpId="0" nodeType="afterEffect">
                                  <p:stCondLst>
                                    <p:cond delay="0"/>
                                  </p:stCondLst>
                                  <p:childTnLst>
                                    <p:set>
                                      <p:cBhvr>
                                        <p:cTn id="40" dur="1" fill="hold">
                                          <p:stCondLst>
                                            <p:cond delay="0"/>
                                          </p:stCondLst>
                                        </p:cTn>
                                        <p:tgtEl>
                                          <p:spTgt spid="5">
                                            <p:txEl>
                                              <p:pRg st="3" end="3"/>
                                            </p:txEl>
                                          </p:spTgt>
                                        </p:tgtEl>
                                        <p:attrNameLst>
                                          <p:attrName>style.visibility</p:attrName>
                                        </p:attrNameLst>
                                      </p:cBhvr>
                                      <p:to>
                                        <p:strVal val="visible"/>
                                      </p:to>
                                    </p:set>
                                    <p:animEffect transition="in" filter="wipe(left)">
                                      <p:cBhvr>
                                        <p:cTn id="41" dur="1300"/>
                                        <p:tgtEl>
                                          <p:spTgt spid="5">
                                            <p:txEl>
                                              <p:pRg st="3" end="3"/>
                                            </p:txEl>
                                          </p:spTgt>
                                        </p:tgtEl>
                                      </p:cBhvr>
                                    </p:animEffect>
                                  </p:childTnLst>
                                </p:cTn>
                              </p:par>
                              <p:par>
                                <p:cTn id="42" presetID="6" presetClass="entr" presetSubtype="32" fill="hold" nodeType="with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circle(out)">
                                      <p:cBhvr>
                                        <p:cTn id="44" dur="1100"/>
                                        <p:tgtEl>
                                          <p:spTgt spid="11"/>
                                        </p:tgtEl>
                                      </p:cBhvr>
                                    </p:animEffect>
                                  </p:childTnLst>
                                </p:cTn>
                              </p:par>
                              <p:par>
                                <p:cTn id="45" presetID="6" presetClass="entr" presetSubtype="32" fill="hold" nodeType="with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circle(out)">
                                      <p:cBhvr>
                                        <p:cTn id="47" dur="1100"/>
                                        <p:tgtEl>
                                          <p:spTgt spid="14"/>
                                        </p:tgtEl>
                                      </p:cBhvr>
                                    </p:animEffect>
                                  </p:childTnLst>
                                </p:cTn>
                              </p:par>
                              <p:par>
                                <p:cTn id="48" presetID="6" presetClass="entr" presetSubtype="32" fill="hold" nodeType="with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circle(out)">
                                      <p:cBhvr>
                                        <p:cTn id="50" dur="11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uiExpand="1" build="p"/>
      <p:bldP spid="8" grpId="0"/>
      <p:bldP spid="9"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5FC8F823-5CBE-63E2-8D7B-60D9BAE1E0C7}"/>
              </a:ext>
            </a:extLst>
          </p:cNvPr>
          <p:cNvSpPr>
            <a:spLocks noGrp="1"/>
          </p:cNvSpPr>
          <p:nvPr>
            <p:ph type="title"/>
          </p:nvPr>
        </p:nvSpPr>
        <p:spPr>
          <a:xfrm>
            <a:off x="5969862" y="226611"/>
            <a:ext cx="4465412" cy="474152"/>
          </a:xfrm>
        </p:spPr>
        <p:txBody>
          <a:bodyPr/>
          <a:lstStyle/>
          <a:p>
            <a:pPr algn="r"/>
            <a:r>
              <a:rPr lang="it-IT" dirty="0">
                <a:solidFill>
                  <a:schemeClr val="bg1">
                    <a:lumMod val="75000"/>
                  </a:schemeClr>
                </a:solidFill>
              </a:rPr>
              <a:t>Premessa</a:t>
            </a:r>
          </a:p>
        </p:txBody>
      </p:sp>
      <p:sp>
        <p:nvSpPr>
          <p:cNvPr id="5" name="Segnaposto contenuto 4">
            <a:extLst>
              <a:ext uri="{FF2B5EF4-FFF2-40B4-BE49-F238E27FC236}">
                <a16:creationId xmlns:a16="http://schemas.microsoft.com/office/drawing/2014/main" id="{AA294B89-8B87-4958-98DA-AAA2EA4933E8}"/>
              </a:ext>
            </a:extLst>
          </p:cNvPr>
          <p:cNvSpPr>
            <a:spLocks noGrp="1"/>
          </p:cNvSpPr>
          <p:nvPr>
            <p:ph idx="1"/>
          </p:nvPr>
        </p:nvSpPr>
        <p:spPr>
          <a:xfrm>
            <a:off x="772131" y="2051845"/>
            <a:ext cx="7604619" cy="4087889"/>
          </a:xfrm>
        </p:spPr>
        <p:txBody>
          <a:bodyPr/>
          <a:lstStyle/>
          <a:p>
            <a:r>
              <a:rPr lang="it-IT" sz="2600" dirty="0"/>
              <a:t>«Procuriamo di rimetterci in </a:t>
            </a:r>
            <a:r>
              <a:rPr lang="it-IT" sz="2400" dirty="0">
                <a:latin typeface="Arial Black" panose="020B0A04020102020204" pitchFamily="34" charset="0"/>
              </a:rPr>
              <a:t>grazia di Dio </a:t>
            </a:r>
            <a:br>
              <a:rPr lang="it-IT" sz="2600" dirty="0"/>
            </a:br>
            <a:r>
              <a:rPr lang="it-IT" sz="2600" dirty="0">
                <a:solidFill>
                  <a:schemeClr val="tx1"/>
                </a:solidFill>
              </a:rPr>
              <a:t>se per disgrazia l'avessimo perduta... </a:t>
            </a:r>
          </a:p>
          <a:p>
            <a:r>
              <a:rPr lang="it-IT" sz="2600" dirty="0">
                <a:latin typeface="Arial Black" panose="020B0A04020102020204" pitchFamily="34" charset="0"/>
              </a:rPr>
              <a:t>Guardate nell'anima vostra </a:t>
            </a:r>
            <a:br>
              <a:rPr lang="it-IT" sz="2600" dirty="0"/>
            </a:br>
            <a:r>
              <a:rPr lang="it-IT" sz="2600" dirty="0">
                <a:solidFill>
                  <a:schemeClr val="tx1"/>
                </a:solidFill>
              </a:rPr>
              <a:t>se è rimasta qualche cattiva traccia </a:t>
            </a:r>
            <a:br>
              <a:rPr lang="it-IT" sz="2600" dirty="0"/>
            </a:br>
            <a:r>
              <a:rPr lang="it-IT" sz="2600" dirty="0"/>
              <a:t>delle passate vacanze.</a:t>
            </a:r>
          </a:p>
          <a:p>
            <a:r>
              <a:rPr lang="it-IT" sz="2600" dirty="0">
                <a:solidFill>
                  <a:schemeClr val="tx1"/>
                </a:solidFill>
              </a:rPr>
              <a:t>Via tutto ciò che può nuocere </a:t>
            </a:r>
            <a:br>
              <a:rPr lang="it-IT" sz="2600" dirty="0"/>
            </a:br>
            <a:r>
              <a:rPr lang="it-IT" sz="2600" dirty="0">
                <a:solidFill>
                  <a:srgbClr val="FF0000"/>
                </a:solidFill>
              </a:rPr>
              <a:t>e </a:t>
            </a:r>
            <a:r>
              <a:rPr lang="it-IT" sz="2600" dirty="0">
                <a:solidFill>
                  <a:srgbClr val="FF0000"/>
                </a:solidFill>
                <a:latin typeface="Arial Black" panose="020B0A04020102020204" pitchFamily="34" charset="0"/>
              </a:rPr>
              <a:t>conserviamo</a:t>
            </a:r>
            <a:r>
              <a:rPr lang="it-IT" sz="2600" dirty="0">
                <a:solidFill>
                  <a:srgbClr val="FF0000"/>
                </a:solidFill>
              </a:rPr>
              <a:t> ciò che abbiamo </a:t>
            </a:r>
            <a:br>
              <a:rPr lang="it-IT" sz="2600" dirty="0">
                <a:solidFill>
                  <a:srgbClr val="FF0000"/>
                </a:solidFill>
              </a:rPr>
            </a:br>
            <a:r>
              <a:rPr lang="it-IT" sz="2600" dirty="0">
                <a:solidFill>
                  <a:srgbClr val="FF0000"/>
                </a:solidFill>
              </a:rPr>
              <a:t>portato in noi di bene...» </a:t>
            </a:r>
            <a:r>
              <a:rPr lang="it-IT" sz="2400" b="0" dirty="0"/>
              <a:t>(MB 13,439). </a:t>
            </a:r>
            <a:endParaRPr lang="it-IT" sz="2600" b="0" dirty="0"/>
          </a:p>
          <a:p>
            <a:r>
              <a:rPr lang="it-IT" sz="2600" dirty="0"/>
              <a:t>Per questo proponeva un </a:t>
            </a:r>
            <a:br>
              <a:rPr lang="it-IT" sz="2600" dirty="0"/>
            </a:br>
            <a:r>
              <a:rPr lang="it-IT" sz="2600" dirty="0">
                <a:solidFill>
                  <a:srgbClr val="7030A0"/>
                </a:solidFill>
              </a:rPr>
              <a:t>«</a:t>
            </a:r>
            <a:r>
              <a:rPr lang="it-IT" sz="2600" dirty="0">
                <a:solidFill>
                  <a:srgbClr val="7030A0"/>
                </a:solidFill>
                <a:latin typeface="Arial Black" panose="020B0A04020102020204" pitchFamily="34" charset="0"/>
              </a:rPr>
              <a:t>Triduo di Introduzione</a:t>
            </a:r>
            <a:r>
              <a:rPr lang="it-IT" sz="2600" dirty="0">
                <a:solidFill>
                  <a:srgbClr val="7030A0"/>
                </a:solidFill>
              </a:rPr>
              <a:t>» </a:t>
            </a:r>
            <a:r>
              <a:rPr lang="it-IT" sz="2600" dirty="0"/>
              <a:t>al nuovo anno</a:t>
            </a:r>
          </a:p>
        </p:txBody>
      </p:sp>
      <p:sp>
        <p:nvSpPr>
          <p:cNvPr id="8" name="CasellaDiTesto 7">
            <a:extLst>
              <a:ext uri="{FF2B5EF4-FFF2-40B4-BE49-F238E27FC236}">
                <a16:creationId xmlns:a16="http://schemas.microsoft.com/office/drawing/2014/main" id="{A4DA0443-31A0-D61D-7EED-EB376572BF9F}"/>
              </a:ext>
            </a:extLst>
          </p:cNvPr>
          <p:cNvSpPr txBox="1"/>
          <p:nvPr/>
        </p:nvSpPr>
        <p:spPr>
          <a:xfrm>
            <a:off x="629418" y="32253"/>
            <a:ext cx="5692144" cy="569387"/>
          </a:xfrm>
          <a:prstGeom prst="rect">
            <a:avLst/>
          </a:prstGeom>
          <a:noFill/>
        </p:spPr>
        <p:txBody>
          <a:bodyPr wrap="square" rtlCol="0">
            <a:spAutoFit/>
          </a:bodyPr>
          <a:lstStyle/>
          <a:p>
            <a:r>
              <a:rPr lang="it-IT" sz="3100" dirty="0">
                <a:solidFill>
                  <a:schemeClr val="accent1"/>
                </a:solidFill>
                <a:effectLst>
                  <a:innerShdw blurRad="63500" dist="50800" dir="16200000">
                    <a:prstClr val="black">
                      <a:alpha val="50000"/>
                    </a:prstClr>
                  </a:innerShdw>
                </a:effectLst>
                <a:latin typeface="Chianti XBdIt BT" panose="020C0803030509090204" pitchFamily="34" charset="0"/>
              </a:rPr>
              <a:t>… alla Scuola di Don Bosco</a:t>
            </a:r>
          </a:p>
        </p:txBody>
      </p:sp>
      <p:sp>
        <p:nvSpPr>
          <p:cNvPr id="9" name="CasellaDiTesto 8">
            <a:extLst>
              <a:ext uri="{FF2B5EF4-FFF2-40B4-BE49-F238E27FC236}">
                <a16:creationId xmlns:a16="http://schemas.microsoft.com/office/drawing/2014/main" id="{49AC4376-E1A9-F390-E035-E8444E24CB7C}"/>
              </a:ext>
            </a:extLst>
          </p:cNvPr>
          <p:cNvSpPr txBox="1"/>
          <p:nvPr/>
        </p:nvSpPr>
        <p:spPr>
          <a:xfrm>
            <a:off x="617692" y="13497"/>
            <a:ext cx="5567235" cy="569387"/>
          </a:xfrm>
          <a:prstGeom prst="rect">
            <a:avLst/>
          </a:prstGeom>
          <a:noFill/>
        </p:spPr>
        <p:txBody>
          <a:bodyPr wrap="square" rtlCol="0">
            <a:spAutoFit/>
          </a:bodyPr>
          <a:lstStyle/>
          <a:p>
            <a:r>
              <a:rPr lang="it-IT" sz="3100" dirty="0">
                <a:solidFill>
                  <a:srgbClr val="5CDEFF"/>
                </a:solidFill>
                <a:effectLst>
                  <a:innerShdw blurRad="63500" dist="50800" dir="16200000">
                    <a:prstClr val="black">
                      <a:alpha val="50000"/>
                    </a:prstClr>
                  </a:innerShdw>
                </a:effectLst>
                <a:latin typeface="Chianti XBdIt BT" panose="020C0803030509090204" pitchFamily="34" charset="0"/>
              </a:rPr>
              <a:t>… alla Scuola di Don Bosco</a:t>
            </a:r>
          </a:p>
        </p:txBody>
      </p:sp>
      <p:sp>
        <p:nvSpPr>
          <p:cNvPr id="12" name="Titolo 3">
            <a:extLst>
              <a:ext uri="{FF2B5EF4-FFF2-40B4-BE49-F238E27FC236}">
                <a16:creationId xmlns:a16="http://schemas.microsoft.com/office/drawing/2014/main" id="{22B058B1-C476-4161-B0E9-9BADDCFBB696}"/>
              </a:ext>
            </a:extLst>
          </p:cNvPr>
          <p:cNvSpPr txBox="1">
            <a:spLocks/>
          </p:cNvSpPr>
          <p:nvPr/>
        </p:nvSpPr>
        <p:spPr>
          <a:xfrm>
            <a:off x="5654565" y="603181"/>
            <a:ext cx="4833260" cy="616067"/>
          </a:xfrm>
          <a:prstGeom prst="parallelogram">
            <a:avLst/>
          </a:prstGeom>
          <a:noFill/>
        </p:spPr>
        <p:txBody>
          <a:bodyPr tIns="144000" rIns="0" bIns="90000" anchor="ctr" anchorCtr="0"/>
          <a:lstStyle>
            <a:lvl1pPr algn="l" defTabSz="809976" rtl="0" eaLnBrk="1" latinLnBrk="0" hangingPunct="1">
              <a:lnSpc>
                <a:spcPct val="90000"/>
              </a:lnSpc>
              <a:spcBef>
                <a:spcPct val="0"/>
              </a:spcBef>
              <a:buNone/>
              <a:defRPr lang="en-US" sz="3600" kern="1200" spc="30" baseline="0" dirty="0">
                <a:ln>
                  <a:solidFill>
                    <a:srgbClr val="FFFF00"/>
                  </a:solidFill>
                </a:ln>
                <a:solidFill>
                  <a:srgbClr val="FFFF00"/>
                </a:solidFill>
                <a:latin typeface="Copperplate Gothic Bold" panose="020E0705020206020404" pitchFamily="34" charset="0"/>
                <a:ea typeface="+mj-ea"/>
                <a:cs typeface="+mj-cs"/>
              </a:defRPr>
            </a:lvl1pPr>
          </a:lstStyle>
          <a:p>
            <a:pPr algn="r"/>
            <a:r>
              <a:rPr lang="it-IT" dirty="0">
                <a:ln>
                  <a:solidFill>
                    <a:srgbClr val="AF0925"/>
                  </a:solidFill>
                </a:ln>
                <a:solidFill>
                  <a:schemeClr val="bg1">
                    <a:lumMod val="75000"/>
                  </a:schemeClr>
                </a:solidFill>
              </a:rPr>
              <a:t>Fondamentale</a:t>
            </a:r>
          </a:p>
        </p:txBody>
      </p:sp>
      <p:sp>
        <p:nvSpPr>
          <p:cNvPr id="11" name="CasellaDiTesto 10">
            <a:extLst>
              <a:ext uri="{FF2B5EF4-FFF2-40B4-BE49-F238E27FC236}">
                <a16:creationId xmlns:a16="http://schemas.microsoft.com/office/drawing/2014/main" id="{272328F6-D0A7-BB5B-B659-EA6A1942F9EB}"/>
              </a:ext>
            </a:extLst>
          </p:cNvPr>
          <p:cNvSpPr txBox="1"/>
          <p:nvPr/>
        </p:nvSpPr>
        <p:spPr>
          <a:xfrm>
            <a:off x="636075" y="1238053"/>
            <a:ext cx="6900041" cy="553998"/>
          </a:xfrm>
          <a:prstGeom prst="rect">
            <a:avLst/>
          </a:prstGeom>
          <a:noFill/>
        </p:spPr>
        <p:txBody>
          <a:bodyPr wrap="square">
            <a:spAutoFit/>
          </a:bodyPr>
          <a:lstStyle/>
          <a:p>
            <a:r>
              <a:rPr lang="it-IT" altLang="it-IT" sz="3000" b="1" i="1" spc="70" dirty="0">
                <a:solidFill>
                  <a:schemeClr val="bg1">
                    <a:lumMod val="50000"/>
                  </a:schemeClr>
                </a:solidFill>
                <a:latin typeface="Times New Roman" panose="02020603050405020304" pitchFamily="18" charset="0"/>
                <a:cs typeface="Times New Roman" panose="02020603050405020304" pitchFamily="18" charset="0"/>
              </a:rPr>
              <a:t>Cominciano cosi le sue «nove regole»…</a:t>
            </a:r>
            <a:endParaRPr lang="it-IT" altLang="it-IT" sz="3000" i="1" spc="70" dirty="0">
              <a:solidFill>
                <a:schemeClr val="bg1">
                  <a:lumMod val="50000"/>
                </a:schemeClr>
              </a:solidFill>
              <a:latin typeface="Times New Roman" panose="02020603050405020304" pitchFamily="18" charset="0"/>
              <a:cs typeface="Times New Roman" panose="02020603050405020304" pitchFamily="18" charset="0"/>
            </a:endParaRPr>
          </a:p>
        </p:txBody>
      </p:sp>
      <p:pic>
        <p:nvPicPr>
          <p:cNvPr id="13" name="Picture 9">
            <a:extLst>
              <a:ext uri="{FF2B5EF4-FFF2-40B4-BE49-F238E27FC236}">
                <a16:creationId xmlns:a16="http://schemas.microsoft.com/office/drawing/2014/main" id="{A4569E7E-011F-F4AA-8BF8-936603F36D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8202568" y="1566627"/>
            <a:ext cx="2446338" cy="2735263"/>
          </a:xfrm>
          <a:prstGeom prst="rect">
            <a:avLst/>
          </a:prstGeom>
          <a:noFill/>
          <a:ln/>
          <a:effectLst>
            <a:reflection stA="44000" endPos="62000" dist="50800" dir="5400000" sy="-100000" algn="bl" rotWithShape="0"/>
          </a:effectLst>
        </p:spPr>
      </p:pic>
      <p:pic>
        <p:nvPicPr>
          <p:cNvPr id="6" name="Immagine 5" descr="Immagine che contiene logo&#10;&#10;Descrizione generata automaticamente">
            <a:extLst>
              <a:ext uri="{FF2B5EF4-FFF2-40B4-BE49-F238E27FC236}">
                <a16:creationId xmlns:a16="http://schemas.microsoft.com/office/drawing/2014/main" id="{8F22DA6F-AB96-21C5-1E1C-E5D04B66702B}"/>
              </a:ext>
            </a:extLst>
          </p:cNvPr>
          <p:cNvPicPr>
            <a:picLocks noChangeAspect="1"/>
          </p:cNvPicPr>
          <p:nvPr/>
        </p:nvPicPr>
        <p:blipFill>
          <a:blip r:embed="rId3">
            <a:alphaModFix amt="50000"/>
            <a:extLst>
              <a:ext uri="{BEBA8EAE-BF5A-486C-A8C5-ECC9F3942E4B}">
                <a14:imgProps xmlns:a14="http://schemas.microsoft.com/office/drawing/2010/main">
                  <a14:imgLayer r:embed="rId4">
                    <a14:imgEffect>
                      <a14:backgroundRemoval t="2581" b="97500" l="6491" r="92568">
                        <a14:foregroundMark x1="63688" y1="8952" x2="63688" y2="8952"/>
                        <a14:foregroundMark x1="63688" y1="8952" x2="29633" y2="12339"/>
                        <a14:foregroundMark x1="44685" y1="4597" x2="62935" y2="7500"/>
                        <a14:foregroundMark x1="76294" y1="25081" x2="92944" y2="23065"/>
                        <a14:foregroundMark x1="39323" y1="34758" x2="64064" y2="47419"/>
                        <a14:foregroundMark x1="56162" y1="29194" x2="60019" y2="29839"/>
                        <a14:foregroundMark x1="26905" y1="82177" x2="67921" y2="88145"/>
                        <a14:foregroundMark x1="34055" y1="95081" x2="66980" y2="89677"/>
                        <a14:foregroundMark x1="42145" y1="97500" x2="64064" y2="97097"/>
                        <a14:foregroundMark x1="21825" y1="80645" x2="41580" y2="77823"/>
                        <a14:foregroundMark x1="19379" y1="72903" x2="38288" y2="75806"/>
                        <a14:foregroundMark x1="19755" y1="79516" x2="25118" y2="87500"/>
                        <a14:foregroundMark x1="79962" y1="18952" x2="88805" y2="23387"/>
                        <a14:foregroundMark x1="9690" y1="25081" x2="6585" y2="28952"/>
                        <a14:foregroundMark x1="49389" y1="2581" x2="53810" y2="7258"/>
                        <a14:foregroundMark x1="76482" y1="41532" x2="69332" y2="50806"/>
                        <a14:foregroundMark x1="18532" y1="79677" x2="26529" y2="87984"/>
                      </a14:backgroundRemoval>
                    </a14:imgEffect>
                  </a14:imgLayer>
                </a14:imgProps>
              </a:ext>
              <a:ext uri="{28A0092B-C50C-407E-A947-70E740481C1C}">
                <a14:useLocalDpi xmlns:a14="http://schemas.microsoft.com/office/drawing/2010/main" val="0"/>
              </a:ext>
            </a:extLst>
          </a:blip>
          <a:stretch>
            <a:fillRect/>
          </a:stretch>
        </p:blipFill>
        <p:spPr>
          <a:xfrm>
            <a:off x="71545" y="57145"/>
            <a:ext cx="462953" cy="582598"/>
          </a:xfrm>
          <a:prstGeom prst="rect">
            <a:avLst/>
          </a:prstGeom>
        </p:spPr>
      </p:pic>
    </p:spTree>
    <p:extLst>
      <p:ext uri="{BB962C8B-B14F-4D97-AF65-F5344CB8AC3E}">
        <p14:creationId xmlns:p14="http://schemas.microsoft.com/office/powerpoint/2010/main" val="369667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1100"/>
                                        <p:tgtEl>
                                          <p:spTgt spid="9"/>
                                        </p:tgtEl>
                                      </p:cBhvr>
                                    </p:animEffect>
                                  </p:childTnLst>
                                </p:cTn>
                              </p:par>
                              <p:par>
                                <p:cTn id="8" presetID="10" presetClass="entr" presetSubtype="0" fill="hold" grpId="0" nodeType="withEffect">
                                  <p:stCondLst>
                                    <p:cond delay="80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1400"/>
                                        <p:tgtEl>
                                          <p:spTgt spid="8"/>
                                        </p:tgtEl>
                                      </p:cBhvr>
                                    </p:animEffect>
                                  </p:childTnLst>
                                </p:cTn>
                              </p:par>
                              <p:par>
                                <p:cTn id="11" presetID="2" presetClass="entr" presetSubtype="2"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1100" fill="hold"/>
                                        <p:tgtEl>
                                          <p:spTgt spid="4"/>
                                        </p:tgtEl>
                                        <p:attrNameLst>
                                          <p:attrName>ppt_x</p:attrName>
                                        </p:attrNameLst>
                                      </p:cBhvr>
                                      <p:tavLst>
                                        <p:tav tm="0">
                                          <p:val>
                                            <p:strVal val="1+#ppt_w/2"/>
                                          </p:val>
                                        </p:tav>
                                        <p:tav tm="100000">
                                          <p:val>
                                            <p:strVal val="#ppt_x"/>
                                          </p:val>
                                        </p:tav>
                                      </p:tavLst>
                                    </p:anim>
                                    <p:anim calcmode="lin" valueType="num">
                                      <p:cBhvr additive="base">
                                        <p:cTn id="14" dur="1100" fill="hold"/>
                                        <p:tgtEl>
                                          <p:spTgt spid="4"/>
                                        </p:tgtEl>
                                        <p:attrNameLst>
                                          <p:attrName>ppt_y</p:attrName>
                                        </p:attrNameLst>
                                      </p:cBhvr>
                                      <p:tavLst>
                                        <p:tav tm="0">
                                          <p:val>
                                            <p:strVal val="#ppt_y"/>
                                          </p:val>
                                        </p:tav>
                                        <p:tav tm="100000">
                                          <p:val>
                                            <p:strVal val="#ppt_y"/>
                                          </p:val>
                                        </p:tav>
                                      </p:tavLst>
                                    </p:anim>
                                  </p:childTnLst>
                                </p:cTn>
                              </p:par>
                              <p:par>
                                <p:cTn id="15" presetID="2" presetClass="entr" presetSubtype="2" fill="hold" grpId="0" nodeType="withEffect">
                                  <p:stCondLst>
                                    <p:cond delay="80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1100" fill="hold"/>
                                        <p:tgtEl>
                                          <p:spTgt spid="12"/>
                                        </p:tgtEl>
                                        <p:attrNameLst>
                                          <p:attrName>ppt_x</p:attrName>
                                        </p:attrNameLst>
                                      </p:cBhvr>
                                      <p:tavLst>
                                        <p:tav tm="0">
                                          <p:val>
                                            <p:strVal val="1+#ppt_w/2"/>
                                          </p:val>
                                        </p:tav>
                                        <p:tav tm="100000">
                                          <p:val>
                                            <p:strVal val="#ppt_x"/>
                                          </p:val>
                                        </p:tav>
                                      </p:tavLst>
                                    </p:anim>
                                    <p:anim calcmode="lin" valueType="num">
                                      <p:cBhvr additive="base">
                                        <p:cTn id="18" dur="1100" fill="hold"/>
                                        <p:tgtEl>
                                          <p:spTgt spid="12"/>
                                        </p:tgtEl>
                                        <p:attrNameLst>
                                          <p:attrName>ppt_y</p:attrName>
                                        </p:attrNameLst>
                                      </p:cBhvr>
                                      <p:tavLst>
                                        <p:tav tm="0">
                                          <p:val>
                                            <p:strVal val="#ppt_y"/>
                                          </p:val>
                                        </p:tav>
                                        <p:tav tm="100000">
                                          <p:val>
                                            <p:strVal val="#ppt_y"/>
                                          </p:val>
                                        </p:tav>
                                      </p:tavLst>
                                    </p:anim>
                                  </p:childTnLst>
                                </p:cTn>
                              </p:par>
                              <p:par>
                                <p:cTn id="19" presetID="18" presetClass="entr" presetSubtype="6" fill="hold" grpId="0" nodeType="withEffect">
                                  <p:stCondLst>
                                    <p:cond delay="800"/>
                                  </p:stCondLst>
                                  <p:childTnLst>
                                    <p:set>
                                      <p:cBhvr>
                                        <p:cTn id="20" dur="1" fill="hold">
                                          <p:stCondLst>
                                            <p:cond delay="0"/>
                                          </p:stCondLst>
                                        </p:cTn>
                                        <p:tgtEl>
                                          <p:spTgt spid="11"/>
                                        </p:tgtEl>
                                        <p:attrNameLst>
                                          <p:attrName>style.visibility</p:attrName>
                                        </p:attrNameLst>
                                      </p:cBhvr>
                                      <p:to>
                                        <p:strVal val="visible"/>
                                      </p:to>
                                    </p:set>
                                    <p:animEffect transition="in" filter="strips(downRight)">
                                      <p:cBhvr>
                                        <p:cTn id="21" dur="1900"/>
                                        <p:tgtEl>
                                          <p:spTgt spid="11"/>
                                        </p:tgtEl>
                                      </p:cBhvr>
                                    </p:animEffect>
                                  </p:childTnLst>
                                </p:cTn>
                              </p:par>
                              <p:par>
                                <p:cTn id="22" presetID="2" presetClass="entr" presetSubtype="4" fill="hold" nodeType="withEffect">
                                  <p:stCondLst>
                                    <p:cond delay="80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1400" fill="hold"/>
                                        <p:tgtEl>
                                          <p:spTgt spid="13"/>
                                        </p:tgtEl>
                                        <p:attrNameLst>
                                          <p:attrName>ppt_x</p:attrName>
                                        </p:attrNameLst>
                                      </p:cBhvr>
                                      <p:tavLst>
                                        <p:tav tm="0">
                                          <p:val>
                                            <p:strVal val="#ppt_x"/>
                                          </p:val>
                                        </p:tav>
                                        <p:tav tm="100000">
                                          <p:val>
                                            <p:strVal val="#ppt_x"/>
                                          </p:val>
                                        </p:tav>
                                      </p:tavLst>
                                    </p:anim>
                                    <p:anim calcmode="lin" valueType="num">
                                      <p:cBhvr additive="base">
                                        <p:cTn id="25" dur="1400" fill="hold"/>
                                        <p:tgtEl>
                                          <p:spTgt spid="13"/>
                                        </p:tgtEl>
                                        <p:attrNameLst>
                                          <p:attrName>ppt_y</p:attrName>
                                        </p:attrNameLst>
                                      </p:cBhvr>
                                      <p:tavLst>
                                        <p:tav tm="0">
                                          <p:val>
                                            <p:strVal val="1+#ppt_h/2"/>
                                          </p:val>
                                        </p:tav>
                                        <p:tav tm="100000">
                                          <p:val>
                                            <p:strVal val="#ppt_y"/>
                                          </p:val>
                                        </p:tav>
                                      </p:tavLst>
                                    </p:anim>
                                  </p:childTnLst>
                                </p:cTn>
                              </p:par>
                            </p:childTnLst>
                          </p:cTn>
                        </p:par>
                        <p:par>
                          <p:cTn id="26" fill="hold">
                            <p:stCondLst>
                              <p:cond delay="2700"/>
                            </p:stCondLst>
                            <p:childTnLst>
                              <p:par>
                                <p:cTn id="27" presetID="22" presetClass="entr" presetSubtype="8" fill="hold" grpId="0" nodeType="afterEffect">
                                  <p:stCondLst>
                                    <p:cond delay="0"/>
                                  </p:stCondLst>
                                  <p:childTnLst>
                                    <p:set>
                                      <p:cBhvr>
                                        <p:cTn id="28" dur="1" fill="hold">
                                          <p:stCondLst>
                                            <p:cond delay="0"/>
                                          </p:stCondLst>
                                        </p:cTn>
                                        <p:tgtEl>
                                          <p:spTgt spid="5">
                                            <p:txEl>
                                              <p:pRg st="0" end="0"/>
                                            </p:txEl>
                                          </p:spTgt>
                                        </p:tgtEl>
                                        <p:attrNameLst>
                                          <p:attrName>style.visibility</p:attrName>
                                        </p:attrNameLst>
                                      </p:cBhvr>
                                      <p:to>
                                        <p:strVal val="visible"/>
                                      </p:to>
                                    </p:set>
                                    <p:animEffect transition="in" filter="wipe(left)">
                                      <p:cBhvr>
                                        <p:cTn id="29" dur="1300"/>
                                        <p:tgtEl>
                                          <p:spTgt spid="5">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5">
                                            <p:txEl>
                                              <p:pRg st="1" end="1"/>
                                            </p:txEl>
                                          </p:spTgt>
                                        </p:tgtEl>
                                        <p:attrNameLst>
                                          <p:attrName>style.visibility</p:attrName>
                                        </p:attrNameLst>
                                      </p:cBhvr>
                                      <p:to>
                                        <p:strVal val="visible"/>
                                      </p:to>
                                    </p:set>
                                    <p:animEffect transition="in" filter="wipe(left)">
                                      <p:cBhvr>
                                        <p:cTn id="34" dur="1300"/>
                                        <p:tgtEl>
                                          <p:spTgt spid="5">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5">
                                            <p:txEl>
                                              <p:pRg st="2" end="2"/>
                                            </p:txEl>
                                          </p:spTgt>
                                        </p:tgtEl>
                                        <p:attrNameLst>
                                          <p:attrName>style.visibility</p:attrName>
                                        </p:attrNameLst>
                                      </p:cBhvr>
                                      <p:to>
                                        <p:strVal val="visible"/>
                                      </p:to>
                                    </p:set>
                                    <p:animEffect transition="in" filter="wipe(left)">
                                      <p:cBhvr>
                                        <p:cTn id="39" dur="1300"/>
                                        <p:tgtEl>
                                          <p:spTgt spid="5">
                                            <p:txEl>
                                              <p:pRg st="2" end="2"/>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5">
                                            <p:txEl>
                                              <p:pRg st="3" end="3"/>
                                            </p:txEl>
                                          </p:spTgt>
                                        </p:tgtEl>
                                        <p:attrNameLst>
                                          <p:attrName>style.visibility</p:attrName>
                                        </p:attrNameLst>
                                      </p:cBhvr>
                                      <p:to>
                                        <p:strVal val="visible"/>
                                      </p:to>
                                    </p:set>
                                    <p:animEffect transition="in" filter="wipe(left)">
                                      <p:cBhvr>
                                        <p:cTn id="44" dur="1300"/>
                                        <p:tgtEl>
                                          <p:spTgt spid="5">
                                            <p:txEl>
                                              <p:pRg st="3" end="3"/>
                                            </p:txEl>
                                          </p:spTgt>
                                        </p:tgtEl>
                                      </p:cBhvr>
                                    </p:animEffect>
                                  </p:childTnLst>
                                </p:cTn>
                              </p:par>
                              <p:par>
                                <p:cTn id="45" presetID="6" presetClass="entr" presetSubtype="32" fill="hold" nodeType="with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circle(out)">
                                      <p:cBhvr>
                                        <p:cTn id="47" dur="11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uiExpand="1" build="p"/>
      <p:bldP spid="8" grpId="0"/>
      <p:bldP spid="9" grpId="0"/>
      <p:bldP spid="12"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magine 15">
            <a:extLst>
              <a:ext uri="{FF2B5EF4-FFF2-40B4-BE49-F238E27FC236}">
                <a16:creationId xmlns:a16="http://schemas.microsoft.com/office/drawing/2014/main" id="{1F65A17E-1FC4-E35B-49B4-76BBB10319C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089741" y="1674780"/>
            <a:ext cx="4188830" cy="2385224"/>
          </a:xfrm>
          <a:prstGeom prst="rect">
            <a:avLst/>
          </a:prstGeom>
        </p:spPr>
      </p:pic>
      <p:sp>
        <p:nvSpPr>
          <p:cNvPr id="8" name="CasellaDiTesto 7">
            <a:extLst>
              <a:ext uri="{FF2B5EF4-FFF2-40B4-BE49-F238E27FC236}">
                <a16:creationId xmlns:a16="http://schemas.microsoft.com/office/drawing/2014/main" id="{A4DA0443-31A0-D61D-7EED-EB376572BF9F}"/>
              </a:ext>
            </a:extLst>
          </p:cNvPr>
          <p:cNvSpPr txBox="1"/>
          <p:nvPr/>
        </p:nvSpPr>
        <p:spPr>
          <a:xfrm>
            <a:off x="664215" y="32253"/>
            <a:ext cx="5692144" cy="569387"/>
          </a:xfrm>
          <a:prstGeom prst="rect">
            <a:avLst/>
          </a:prstGeom>
          <a:noFill/>
        </p:spPr>
        <p:txBody>
          <a:bodyPr wrap="square" rtlCol="0">
            <a:spAutoFit/>
          </a:bodyPr>
          <a:lstStyle/>
          <a:p>
            <a:r>
              <a:rPr lang="it-IT" sz="3100" dirty="0">
                <a:solidFill>
                  <a:schemeClr val="accent1"/>
                </a:solidFill>
                <a:effectLst>
                  <a:innerShdw blurRad="63500" dist="50800" dir="16200000">
                    <a:prstClr val="black">
                      <a:alpha val="50000"/>
                    </a:prstClr>
                  </a:innerShdw>
                </a:effectLst>
                <a:latin typeface="Chianti XBdIt BT" panose="020C0803030509090204" pitchFamily="34" charset="0"/>
              </a:rPr>
              <a:t>… alla Scuola di Don Bosco</a:t>
            </a:r>
          </a:p>
        </p:txBody>
      </p:sp>
      <p:sp>
        <p:nvSpPr>
          <p:cNvPr id="9" name="CasellaDiTesto 8">
            <a:extLst>
              <a:ext uri="{FF2B5EF4-FFF2-40B4-BE49-F238E27FC236}">
                <a16:creationId xmlns:a16="http://schemas.microsoft.com/office/drawing/2014/main" id="{49AC4376-E1A9-F390-E035-E8444E24CB7C}"/>
              </a:ext>
            </a:extLst>
          </p:cNvPr>
          <p:cNvSpPr txBox="1"/>
          <p:nvPr/>
        </p:nvSpPr>
        <p:spPr>
          <a:xfrm>
            <a:off x="652489" y="13497"/>
            <a:ext cx="5567235" cy="569387"/>
          </a:xfrm>
          <a:prstGeom prst="rect">
            <a:avLst/>
          </a:prstGeom>
          <a:noFill/>
        </p:spPr>
        <p:txBody>
          <a:bodyPr wrap="square" rtlCol="0">
            <a:spAutoFit/>
          </a:bodyPr>
          <a:lstStyle/>
          <a:p>
            <a:r>
              <a:rPr lang="it-IT" sz="3100" dirty="0">
                <a:solidFill>
                  <a:srgbClr val="5CDEFF"/>
                </a:solidFill>
                <a:effectLst>
                  <a:innerShdw blurRad="63500" dist="50800" dir="16200000">
                    <a:prstClr val="black">
                      <a:alpha val="50000"/>
                    </a:prstClr>
                  </a:innerShdw>
                </a:effectLst>
                <a:latin typeface="Chianti XBdIt BT" panose="020C0803030509090204" pitchFamily="34" charset="0"/>
              </a:rPr>
              <a:t>… alla Scuola di Don Bosco</a:t>
            </a:r>
          </a:p>
        </p:txBody>
      </p:sp>
      <p:sp>
        <p:nvSpPr>
          <p:cNvPr id="20" name="Stella a 24 punte 19">
            <a:extLst>
              <a:ext uri="{FF2B5EF4-FFF2-40B4-BE49-F238E27FC236}">
                <a16:creationId xmlns:a16="http://schemas.microsoft.com/office/drawing/2014/main" id="{FD815A60-2478-9749-F03C-18DFA20ADD58}"/>
              </a:ext>
            </a:extLst>
          </p:cNvPr>
          <p:cNvSpPr/>
          <p:nvPr/>
        </p:nvSpPr>
        <p:spPr>
          <a:xfrm rot="21396919">
            <a:off x="752149" y="817693"/>
            <a:ext cx="1303282" cy="1303200"/>
          </a:xfrm>
          <a:prstGeom prst="star24">
            <a:avLst/>
          </a:prstGeom>
          <a:blipFill dpi="0" rotWithShape="1">
            <a:blip r:embed="rId3">
              <a:extLst>
                <a:ext uri="{28A0092B-C50C-407E-A947-70E740481C1C}">
                  <a14:useLocalDpi xmlns:a14="http://schemas.microsoft.com/office/drawing/2010/main" val="0"/>
                </a:ext>
              </a:extLst>
            </a:blip>
            <a:srcRect/>
            <a:stretch>
              <a:fillRect/>
            </a:stretch>
          </a:blipFill>
          <a:ln w="9525">
            <a:solidFill>
              <a:schemeClr val="bg1"/>
            </a:solidFill>
          </a:ln>
          <a:effectLst>
            <a:glow rad="44450">
              <a:srgbClr val="FFC000">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1" name="Stella a 24 punte 20">
            <a:extLst>
              <a:ext uri="{FF2B5EF4-FFF2-40B4-BE49-F238E27FC236}">
                <a16:creationId xmlns:a16="http://schemas.microsoft.com/office/drawing/2014/main" id="{B15DF3E0-4128-C60D-55CB-E3B28B470B7A}"/>
              </a:ext>
            </a:extLst>
          </p:cNvPr>
          <p:cNvSpPr/>
          <p:nvPr/>
        </p:nvSpPr>
        <p:spPr>
          <a:xfrm rot="1141350">
            <a:off x="1028818" y="5300908"/>
            <a:ext cx="1303282" cy="1303200"/>
          </a:xfrm>
          <a:prstGeom prst="star24">
            <a:avLst/>
          </a:prstGeom>
          <a:blipFill dpi="0" rotWithShape="1">
            <a:blip r:embed="rId4">
              <a:extLst>
                <a:ext uri="{28A0092B-C50C-407E-A947-70E740481C1C}">
                  <a14:useLocalDpi xmlns:a14="http://schemas.microsoft.com/office/drawing/2010/main" val="0"/>
                </a:ext>
              </a:extLst>
            </a:blip>
            <a:srcRect/>
            <a:stretch>
              <a:fillRect/>
            </a:stretch>
          </a:blipFill>
          <a:ln w="9525">
            <a:solidFill>
              <a:schemeClr val="bg1"/>
            </a:solidFill>
          </a:ln>
          <a:effectLst>
            <a:glow rad="44450">
              <a:srgbClr val="FFC000">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2" name="Stella a 24 punte 21">
            <a:extLst>
              <a:ext uri="{FF2B5EF4-FFF2-40B4-BE49-F238E27FC236}">
                <a16:creationId xmlns:a16="http://schemas.microsoft.com/office/drawing/2014/main" id="{52628B1E-79E8-8EAD-7271-0D5F731C111F}"/>
              </a:ext>
            </a:extLst>
          </p:cNvPr>
          <p:cNvSpPr/>
          <p:nvPr/>
        </p:nvSpPr>
        <p:spPr>
          <a:xfrm rot="577048">
            <a:off x="2686950" y="5422836"/>
            <a:ext cx="1303282" cy="1303200"/>
          </a:xfrm>
          <a:prstGeom prst="star24">
            <a:avLst/>
          </a:prstGeom>
          <a:blipFill dpi="0" rotWithShape="1">
            <a:blip r:embed="rId5">
              <a:extLst>
                <a:ext uri="{28A0092B-C50C-407E-A947-70E740481C1C}">
                  <a14:useLocalDpi xmlns:a14="http://schemas.microsoft.com/office/drawing/2010/main" val="0"/>
                </a:ext>
              </a:extLst>
            </a:blip>
            <a:srcRect/>
            <a:stretch>
              <a:fillRect t="-9210" r="-9210"/>
            </a:stretch>
          </a:blipFill>
          <a:ln w="9525">
            <a:solidFill>
              <a:schemeClr val="bg1"/>
            </a:solidFill>
          </a:ln>
          <a:effectLst>
            <a:glow rad="44450">
              <a:srgbClr val="FFC000">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6" name="Stella a 24 punte 25">
            <a:extLst>
              <a:ext uri="{FF2B5EF4-FFF2-40B4-BE49-F238E27FC236}">
                <a16:creationId xmlns:a16="http://schemas.microsoft.com/office/drawing/2014/main" id="{0FF417E6-DC68-6F3F-CD53-FBA43AE85476}"/>
              </a:ext>
            </a:extLst>
          </p:cNvPr>
          <p:cNvSpPr/>
          <p:nvPr/>
        </p:nvSpPr>
        <p:spPr>
          <a:xfrm rot="765154">
            <a:off x="7472494" y="5367230"/>
            <a:ext cx="1303282" cy="1303200"/>
          </a:xfrm>
          <a:prstGeom prst="star24">
            <a:avLst/>
          </a:prstGeom>
          <a:blipFill dpi="0" rotWithShape="1">
            <a:blip r:embed="rId6">
              <a:extLst>
                <a:ext uri="{28A0092B-C50C-407E-A947-70E740481C1C}">
                  <a14:useLocalDpi xmlns:a14="http://schemas.microsoft.com/office/drawing/2010/main" val="0"/>
                </a:ext>
              </a:extLst>
            </a:blip>
            <a:srcRect/>
            <a:stretch>
              <a:fillRect/>
            </a:stretch>
          </a:blipFill>
          <a:ln w="9525">
            <a:solidFill>
              <a:schemeClr val="bg1"/>
            </a:solidFill>
          </a:ln>
          <a:effectLst>
            <a:glow rad="44450">
              <a:srgbClr val="FFC000">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7" name="Stella a 24 punte 26">
            <a:extLst>
              <a:ext uri="{FF2B5EF4-FFF2-40B4-BE49-F238E27FC236}">
                <a16:creationId xmlns:a16="http://schemas.microsoft.com/office/drawing/2014/main" id="{B88571A4-CD6F-D729-094D-FA7D624810BD}"/>
              </a:ext>
            </a:extLst>
          </p:cNvPr>
          <p:cNvSpPr/>
          <p:nvPr/>
        </p:nvSpPr>
        <p:spPr>
          <a:xfrm rot="19866748">
            <a:off x="9079479" y="5332526"/>
            <a:ext cx="1303282" cy="1303200"/>
          </a:xfrm>
          <a:prstGeom prst="star24">
            <a:avLst/>
          </a:prstGeom>
          <a:blipFill dpi="0" rotWithShape="1">
            <a:blip r:embed="rId7">
              <a:extLst>
                <a:ext uri="{28A0092B-C50C-407E-A947-70E740481C1C}">
                  <a14:useLocalDpi xmlns:a14="http://schemas.microsoft.com/office/drawing/2010/main" val="0"/>
                </a:ext>
              </a:extLst>
            </a:blip>
            <a:srcRect/>
            <a:stretch>
              <a:fillRect l="494" t="494" r="-38739" b="-38739"/>
            </a:stretch>
          </a:blipFill>
          <a:ln w="9525">
            <a:solidFill>
              <a:schemeClr val="bg1"/>
            </a:solidFill>
          </a:ln>
          <a:effectLst>
            <a:glow rad="44450">
              <a:srgbClr val="FFC000">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8" name="Stella a 24 punte 27">
            <a:extLst>
              <a:ext uri="{FF2B5EF4-FFF2-40B4-BE49-F238E27FC236}">
                <a16:creationId xmlns:a16="http://schemas.microsoft.com/office/drawing/2014/main" id="{6AD6211E-CFEF-72AE-9832-AE0998504A90}"/>
              </a:ext>
            </a:extLst>
          </p:cNvPr>
          <p:cNvSpPr/>
          <p:nvPr/>
        </p:nvSpPr>
        <p:spPr>
          <a:xfrm rot="20984499">
            <a:off x="4254511" y="5367231"/>
            <a:ext cx="1303282" cy="1303200"/>
          </a:xfrm>
          <a:prstGeom prst="star24">
            <a:avLst/>
          </a:prstGeom>
          <a:blipFill dpi="0" rotWithShape="1">
            <a:blip r:embed="rId8">
              <a:extLst>
                <a:ext uri="{28A0092B-C50C-407E-A947-70E740481C1C}">
                  <a14:useLocalDpi xmlns:a14="http://schemas.microsoft.com/office/drawing/2010/main" val="0"/>
                </a:ext>
              </a:extLst>
            </a:blip>
            <a:srcRect/>
            <a:stretch>
              <a:fillRect/>
            </a:stretch>
          </a:blipFill>
          <a:ln w="9525">
            <a:solidFill>
              <a:schemeClr val="bg1"/>
            </a:solidFill>
          </a:ln>
          <a:effectLst>
            <a:glow rad="44450">
              <a:srgbClr val="FFC000">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9" name="Stella a 24 punte 28">
            <a:extLst>
              <a:ext uri="{FF2B5EF4-FFF2-40B4-BE49-F238E27FC236}">
                <a16:creationId xmlns:a16="http://schemas.microsoft.com/office/drawing/2014/main" id="{06AD63C7-D16D-96AE-B45F-DD6ECB9B88C1}"/>
              </a:ext>
            </a:extLst>
          </p:cNvPr>
          <p:cNvSpPr/>
          <p:nvPr/>
        </p:nvSpPr>
        <p:spPr>
          <a:xfrm rot="218064">
            <a:off x="692280" y="2271147"/>
            <a:ext cx="1303282" cy="1303200"/>
          </a:xfrm>
          <a:prstGeom prst="star24">
            <a:avLst/>
          </a:prstGeom>
          <a:blipFill dpi="0" rotWithShape="1">
            <a:blip r:embed="rId9">
              <a:extLst>
                <a:ext uri="{28A0092B-C50C-407E-A947-70E740481C1C}">
                  <a14:useLocalDpi xmlns:a14="http://schemas.microsoft.com/office/drawing/2010/main" val="0"/>
                </a:ext>
              </a:extLst>
            </a:blip>
            <a:srcRect/>
            <a:stretch>
              <a:fillRect/>
            </a:stretch>
          </a:blipFill>
          <a:ln w="9525">
            <a:solidFill>
              <a:schemeClr val="bg1"/>
            </a:solidFill>
          </a:ln>
          <a:effectLst>
            <a:glow rad="44450">
              <a:srgbClr val="FFC000">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0" name="Stella a 24 punte 29">
            <a:extLst>
              <a:ext uri="{FF2B5EF4-FFF2-40B4-BE49-F238E27FC236}">
                <a16:creationId xmlns:a16="http://schemas.microsoft.com/office/drawing/2014/main" id="{661E3035-11CE-74FA-04A2-080F561354FA}"/>
              </a:ext>
            </a:extLst>
          </p:cNvPr>
          <p:cNvSpPr/>
          <p:nvPr/>
        </p:nvSpPr>
        <p:spPr>
          <a:xfrm rot="20662007">
            <a:off x="734774" y="3784762"/>
            <a:ext cx="1303282" cy="1303200"/>
          </a:xfrm>
          <a:prstGeom prst="star24">
            <a:avLst/>
          </a:prstGeom>
          <a:blipFill dpi="0" rotWithShape="1">
            <a:blip r:embed="rId10">
              <a:extLst>
                <a:ext uri="{28A0092B-C50C-407E-A947-70E740481C1C}">
                  <a14:useLocalDpi xmlns:a14="http://schemas.microsoft.com/office/drawing/2010/main" val="0"/>
                </a:ext>
              </a:extLst>
            </a:blip>
            <a:srcRect/>
            <a:stretch>
              <a:fillRect/>
            </a:stretch>
          </a:blipFill>
          <a:ln w="9525">
            <a:solidFill>
              <a:schemeClr val="bg1"/>
            </a:solidFill>
          </a:ln>
          <a:effectLst>
            <a:glow rad="44450">
              <a:srgbClr val="FFC000">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1" name="Stella a 24 punte 30">
            <a:extLst>
              <a:ext uri="{FF2B5EF4-FFF2-40B4-BE49-F238E27FC236}">
                <a16:creationId xmlns:a16="http://schemas.microsoft.com/office/drawing/2014/main" id="{D4BC6ADB-B82C-5406-4CB6-75FB28E83586}"/>
              </a:ext>
            </a:extLst>
          </p:cNvPr>
          <p:cNvSpPr/>
          <p:nvPr/>
        </p:nvSpPr>
        <p:spPr>
          <a:xfrm rot="19454077">
            <a:off x="5946433" y="5296817"/>
            <a:ext cx="1303282" cy="1303200"/>
          </a:xfrm>
          <a:prstGeom prst="star24">
            <a:avLst/>
          </a:prstGeom>
          <a:blipFill dpi="0" rotWithShape="1">
            <a:blip r:embed="rId11">
              <a:extLst>
                <a:ext uri="{28A0092B-C50C-407E-A947-70E740481C1C}">
                  <a14:useLocalDpi xmlns:a14="http://schemas.microsoft.com/office/drawing/2010/main" val="0"/>
                </a:ext>
              </a:extLst>
            </a:blip>
            <a:srcRect/>
            <a:stretch>
              <a:fillRect/>
            </a:stretch>
          </a:blipFill>
          <a:ln w="9525">
            <a:solidFill>
              <a:schemeClr val="bg1"/>
            </a:solidFill>
          </a:ln>
          <a:effectLst>
            <a:glow rad="44450">
              <a:srgbClr val="FFC000">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0" name="CasellaDiTesto 59">
            <a:extLst>
              <a:ext uri="{FF2B5EF4-FFF2-40B4-BE49-F238E27FC236}">
                <a16:creationId xmlns:a16="http://schemas.microsoft.com/office/drawing/2014/main" id="{6F04FABF-B816-B740-F93C-9C78FE0CA077}"/>
              </a:ext>
            </a:extLst>
          </p:cNvPr>
          <p:cNvSpPr txBox="1"/>
          <p:nvPr/>
        </p:nvSpPr>
        <p:spPr>
          <a:xfrm>
            <a:off x="2643937" y="1152032"/>
            <a:ext cx="3260860" cy="461665"/>
          </a:xfrm>
          <a:prstGeom prst="rect">
            <a:avLst/>
          </a:prstGeom>
          <a:noFill/>
        </p:spPr>
        <p:txBody>
          <a:bodyPr wrap="square" rtlCol="0">
            <a:spAutoFit/>
          </a:bodyPr>
          <a:lstStyle/>
          <a:p>
            <a:r>
              <a:rPr lang="it-IT" sz="2400" dirty="0">
                <a:solidFill>
                  <a:srgbClr val="C00000"/>
                </a:solidFill>
                <a:effectLst>
                  <a:innerShdw blurRad="63500" dist="50800" dir="16200000">
                    <a:prstClr val="black">
                      <a:alpha val="50000"/>
                    </a:prstClr>
                  </a:innerShdw>
                </a:effectLst>
                <a:latin typeface="Chianti XBdIt BT" panose="020C0803030509090204" pitchFamily="34" charset="0"/>
              </a:rPr>
              <a:t>1. AFFIDATI a DIO</a:t>
            </a:r>
          </a:p>
        </p:txBody>
      </p:sp>
      <p:sp>
        <p:nvSpPr>
          <p:cNvPr id="61" name="CasellaDiTesto 60">
            <a:extLst>
              <a:ext uri="{FF2B5EF4-FFF2-40B4-BE49-F238E27FC236}">
                <a16:creationId xmlns:a16="http://schemas.microsoft.com/office/drawing/2014/main" id="{E38290C7-DD4A-288A-8A7B-8B755E614862}"/>
              </a:ext>
            </a:extLst>
          </p:cNvPr>
          <p:cNvSpPr txBox="1"/>
          <p:nvPr/>
        </p:nvSpPr>
        <p:spPr>
          <a:xfrm>
            <a:off x="2629945" y="1598222"/>
            <a:ext cx="3243273" cy="461665"/>
          </a:xfrm>
          <a:prstGeom prst="rect">
            <a:avLst/>
          </a:prstGeom>
          <a:noFill/>
        </p:spPr>
        <p:txBody>
          <a:bodyPr wrap="square" rtlCol="0">
            <a:spAutoFit/>
          </a:bodyPr>
          <a:lstStyle/>
          <a:p>
            <a:r>
              <a:rPr lang="it-IT" sz="2400" dirty="0">
                <a:solidFill>
                  <a:srgbClr val="C00000"/>
                </a:solidFill>
                <a:effectLst>
                  <a:innerShdw blurRad="63500" dist="50800" dir="16200000">
                    <a:prstClr val="black">
                      <a:alpha val="50000"/>
                    </a:prstClr>
                  </a:innerShdw>
                </a:effectLst>
                <a:latin typeface="Chianti XBdIt BT" panose="020C0803030509090204" pitchFamily="34" charset="0"/>
              </a:rPr>
              <a:t>2. USO del TEMPO</a:t>
            </a:r>
          </a:p>
        </p:txBody>
      </p:sp>
      <p:sp>
        <p:nvSpPr>
          <p:cNvPr id="62" name="CasellaDiTesto 61">
            <a:extLst>
              <a:ext uri="{FF2B5EF4-FFF2-40B4-BE49-F238E27FC236}">
                <a16:creationId xmlns:a16="http://schemas.microsoft.com/office/drawing/2014/main" id="{ACC8437B-96DC-4FB2-08AB-90C16FD21578}"/>
              </a:ext>
            </a:extLst>
          </p:cNvPr>
          <p:cNvSpPr txBox="1"/>
          <p:nvPr/>
        </p:nvSpPr>
        <p:spPr>
          <a:xfrm>
            <a:off x="2625718" y="2044412"/>
            <a:ext cx="3073675" cy="461665"/>
          </a:xfrm>
          <a:prstGeom prst="rect">
            <a:avLst/>
          </a:prstGeom>
          <a:noFill/>
        </p:spPr>
        <p:txBody>
          <a:bodyPr wrap="square" rtlCol="0">
            <a:spAutoFit/>
          </a:bodyPr>
          <a:lstStyle/>
          <a:p>
            <a:r>
              <a:rPr lang="it-IT" sz="2400" dirty="0">
                <a:solidFill>
                  <a:srgbClr val="C00000"/>
                </a:solidFill>
                <a:effectLst>
                  <a:innerShdw blurRad="63500" dist="50800" dir="16200000">
                    <a:prstClr val="black">
                      <a:alpha val="50000"/>
                    </a:prstClr>
                  </a:innerShdw>
                </a:effectLst>
                <a:latin typeface="Chianti XBdIt BT" panose="020C0803030509090204" pitchFamily="34" charset="0"/>
              </a:rPr>
              <a:t>3. COSTANZA</a:t>
            </a:r>
          </a:p>
        </p:txBody>
      </p:sp>
      <p:sp>
        <p:nvSpPr>
          <p:cNvPr id="63" name="CasellaDiTesto 62">
            <a:extLst>
              <a:ext uri="{FF2B5EF4-FFF2-40B4-BE49-F238E27FC236}">
                <a16:creationId xmlns:a16="http://schemas.microsoft.com/office/drawing/2014/main" id="{646A34A9-FEE5-39AA-F0EA-3FA0932E276E}"/>
              </a:ext>
            </a:extLst>
          </p:cNvPr>
          <p:cNvSpPr txBox="1"/>
          <p:nvPr/>
        </p:nvSpPr>
        <p:spPr>
          <a:xfrm>
            <a:off x="2638392" y="2490602"/>
            <a:ext cx="3401770" cy="461665"/>
          </a:xfrm>
          <a:prstGeom prst="rect">
            <a:avLst/>
          </a:prstGeom>
          <a:noFill/>
        </p:spPr>
        <p:txBody>
          <a:bodyPr wrap="square" rtlCol="0">
            <a:spAutoFit/>
          </a:bodyPr>
          <a:lstStyle/>
          <a:p>
            <a:r>
              <a:rPr lang="it-IT" sz="2400" dirty="0">
                <a:solidFill>
                  <a:srgbClr val="C00000"/>
                </a:solidFill>
                <a:effectLst>
                  <a:innerShdw blurRad="63500" dist="50800" dir="16200000">
                    <a:prstClr val="black">
                      <a:alpha val="50000"/>
                    </a:prstClr>
                  </a:innerShdw>
                </a:effectLst>
                <a:latin typeface="Chianti XBdIt BT" panose="020C0803030509090204" pitchFamily="34" charset="0"/>
              </a:rPr>
              <a:t>4. RISPETTO Tempi</a:t>
            </a:r>
          </a:p>
        </p:txBody>
      </p:sp>
      <p:sp>
        <p:nvSpPr>
          <p:cNvPr id="64" name="CasellaDiTesto 63">
            <a:extLst>
              <a:ext uri="{FF2B5EF4-FFF2-40B4-BE49-F238E27FC236}">
                <a16:creationId xmlns:a16="http://schemas.microsoft.com/office/drawing/2014/main" id="{388DA453-BD83-8031-5E56-B946599E64D4}"/>
              </a:ext>
            </a:extLst>
          </p:cNvPr>
          <p:cNvSpPr txBox="1"/>
          <p:nvPr/>
        </p:nvSpPr>
        <p:spPr>
          <a:xfrm>
            <a:off x="2689817" y="2936792"/>
            <a:ext cx="2660037" cy="461665"/>
          </a:xfrm>
          <a:prstGeom prst="rect">
            <a:avLst/>
          </a:prstGeom>
          <a:noFill/>
        </p:spPr>
        <p:txBody>
          <a:bodyPr wrap="square" rtlCol="0">
            <a:spAutoFit/>
          </a:bodyPr>
          <a:lstStyle/>
          <a:p>
            <a:r>
              <a:rPr lang="it-IT" sz="2400" dirty="0">
                <a:solidFill>
                  <a:srgbClr val="C00000"/>
                </a:solidFill>
                <a:effectLst>
                  <a:innerShdw blurRad="63500" dist="50800" dir="16200000">
                    <a:prstClr val="black">
                      <a:alpha val="50000"/>
                    </a:prstClr>
                  </a:innerShdw>
                </a:effectLst>
                <a:latin typeface="Chianti XBdIt BT" panose="020C0803030509090204" pitchFamily="34" charset="0"/>
              </a:rPr>
              <a:t>5. COMPAGNI</a:t>
            </a:r>
          </a:p>
        </p:txBody>
      </p:sp>
      <p:sp>
        <p:nvSpPr>
          <p:cNvPr id="65" name="CasellaDiTesto 64">
            <a:extLst>
              <a:ext uri="{FF2B5EF4-FFF2-40B4-BE49-F238E27FC236}">
                <a16:creationId xmlns:a16="http://schemas.microsoft.com/office/drawing/2014/main" id="{4A013736-3DBE-1287-8CCF-328BB4749B18}"/>
              </a:ext>
            </a:extLst>
          </p:cNvPr>
          <p:cNvSpPr txBox="1"/>
          <p:nvPr/>
        </p:nvSpPr>
        <p:spPr>
          <a:xfrm>
            <a:off x="2693156" y="3382982"/>
            <a:ext cx="3180062" cy="461665"/>
          </a:xfrm>
          <a:prstGeom prst="rect">
            <a:avLst/>
          </a:prstGeom>
          <a:noFill/>
        </p:spPr>
        <p:txBody>
          <a:bodyPr wrap="square" rtlCol="0">
            <a:spAutoFit/>
          </a:bodyPr>
          <a:lstStyle/>
          <a:p>
            <a:r>
              <a:rPr lang="it-IT" sz="2400" dirty="0">
                <a:solidFill>
                  <a:srgbClr val="C00000"/>
                </a:solidFill>
                <a:effectLst>
                  <a:innerShdw blurRad="63500" dist="50800" dir="16200000">
                    <a:prstClr val="black">
                      <a:alpha val="50000"/>
                    </a:prstClr>
                  </a:innerShdw>
                </a:effectLst>
                <a:latin typeface="Chianti XBdIt BT" panose="020C0803030509090204" pitchFamily="34" charset="0"/>
              </a:rPr>
              <a:t>6. RICREAZIONE</a:t>
            </a:r>
          </a:p>
        </p:txBody>
      </p:sp>
      <p:sp>
        <p:nvSpPr>
          <p:cNvPr id="66" name="CasellaDiTesto 65">
            <a:extLst>
              <a:ext uri="{FF2B5EF4-FFF2-40B4-BE49-F238E27FC236}">
                <a16:creationId xmlns:a16="http://schemas.microsoft.com/office/drawing/2014/main" id="{4DFC2523-20AC-9B98-1D29-D21700D1060F}"/>
              </a:ext>
            </a:extLst>
          </p:cNvPr>
          <p:cNvSpPr txBox="1"/>
          <p:nvPr/>
        </p:nvSpPr>
        <p:spPr>
          <a:xfrm>
            <a:off x="2740623" y="3829172"/>
            <a:ext cx="3401770" cy="461665"/>
          </a:xfrm>
          <a:prstGeom prst="rect">
            <a:avLst/>
          </a:prstGeom>
          <a:noFill/>
        </p:spPr>
        <p:txBody>
          <a:bodyPr wrap="square" rtlCol="0">
            <a:spAutoFit/>
          </a:bodyPr>
          <a:lstStyle/>
          <a:p>
            <a:r>
              <a:rPr lang="it-IT" sz="2400" dirty="0">
                <a:solidFill>
                  <a:srgbClr val="C00000"/>
                </a:solidFill>
                <a:effectLst>
                  <a:innerShdw blurRad="63500" dist="50800" dir="16200000">
                    <a:prstClr val="black">
                      <a:alpha val="50000"/>
                    </a:prstClr>
                  </a:innerShdw>
                </a:effectLst>
                <a:latin typeface="Chianti XBdIt BT" panose="020C0803030509090204" pitchFamily="34" charset="0"/>
              </a:rPr>
              <a:t>7. INSISTERE</a:t>
            </a:r>
          </a:p>
        </p:txBody>
      </p:sp>
      <p:sp>
        <p:nvSpPr>
          <p:cNvPr id="67" name="CasellaDiTesto 66">
            <a:extLst>
              <a:ext uri="{FF2B5EF4-FFF2-40B4-BE49-F238E27FC236}">
                <a16:creationId xmlns:a16="http://schemas.microsoft.com/office/drawing/2014/main" id="{955BBC9C-E4BB-8C61-F981-067B50272F2E}"/>
              </a:ext>
            </a:extLst>
          </p:cNvPr>
          <p:cNvSpPr txBox="1"/>
          <p:nvPr/>
        </p:nvSpPr>
        <p:spPr>
          <a:xfrm>
            <a:off x="2740623" y="4275362"/>
            <a:ext cx="3575074" cy="461665"/>
          </a:xfrm>
          <a:prstGeom prst="rect">
            <a:avLst/>
          </a:prstGeom>
          <a:noFill/>
        </p:spPr>
        <p:txBody>
          <a:bodyPr wrap="square" rtlCol="0">
            <a:spAutoFit/>
          </a:bodyPr>
          <a:lstStyle/>
          <a:p>
            <a:r>
              <a:rPr lang="it-IT" sz="2400" dirty="0">
                <a:solidFill>
                  <a:srgbClr val="C00000"/>
                </a:solidFill>
                <a:effectLst>
                  <a:innerShdw blurRad="63500" dist="50800" dir="16200000">
                    <a:prstClr val="black">
                      <a:alpha val="50000"/>
                    </a:prstClr>
                  </a:innerShdw>
                </a:effectLst>
                <a:latin typeface="Chianti XBdIt BT" panose="020C0803030509090204" pitchFamily="34" charset="0"/>
              </a:rPr>
              <a:t>8. PRIORITÀ: Studio</a:t>
            </a:r>
          </a:p>
        </p:txBody>
      </p:sp>
      <p:sp>
        <p:nvSpPr>
          <p:cNvPr id="68" name="CasellaDiTesto 67">
            <a:extLst>
              <a:ext uri="{FF2B5EF4-FFF2-40B4-BE49-F238E27FC236}">
                <a16:creationId xmlns:a16="http://schemas.microsoft.com/office/drawing/2014/main" id="{D5FE69AE-0EB1-01C6-2709-54BD67364527}"/>
              </a:ext>
            </a:extLst>
          </p:cNvPr>
          <p:cNvSpPr txBox="1"/>
          <p:nvPr/>
        </p:nvSpPr>
        <p:spPr>
          <a:xfrm>
            <a:off x="2747776" y="4721555"/>
            <a:ext cx="3348056" cy="461665"/>
          </a:xfrm>
          <a:prstGeom prst="rect">
            <a:avLst/>
          </a:prstGeom>
          <a:noFill/>
        </p:spPr>
        <p:txBody>
          <a:bodyPr wrap="square" rtlCol="0">
            <a:spAutoFit/>
          </a:bodyPr>
          <a:lstStyle/>
          <a:p>
            <a:r>
              <a:rPr lang="it-IT" sz="2400" dirty="0">
                <a:solidFill>
                  <a:srgbClr val="C00000"/>
                </a:solidFill>
                <a:effectLst>
                  <a:innerShdw blurRad="63500" dist="50800" dir="16200000">
                    <a:prstClr val="black">
                      <a:alpha val="50000"/>
                    </a:prstClr>
                  </a:innerShdw>
                </a:effectLst>
                <a:latin typeface="Chianti XBdIt BT" panose="020C0803030509090204" pitchFamily="34" charset="0"/>
              </a:rPr>
              <a:t>9. Affidati a MARIA</a:t>
            </a:r>
          </a:p>
        </p:txBody>
      </p:sp>
      <p:sp>
        <p:nvSpPr>
          <p:cNvPr id="4" name="Stella a 24 punte 3">
            <a:extLst>
              <a:ext uri="{FF2B5EF4-FFF2-40B4-BE49-F238E27FC236}">
                <a16:creationId xmlns:a16="http://schemas.microsoft.com/office/drawing/2014/main" id="{B572F0DE-2C44-5D60-936E-54D9F68B6981}"/>
              </a:ext>
            </a:extLst>
          </p:cNvPr>
          <p:cNvSpPr/>
          <p:nvPr/>
        </p:nvSpPr>
        <p:spPr>
          <a:xfrm rot="21396919">
            <a:off x="5544678" y="215200"/>
            <a:ext cx="5400000" cy="5400000"/>
          </a:xfrm>
          <a:prstGeom prst="star24">
            <a:avLst/>
          </a:prstGeom>
          <a:blipFill dpi="0" rotWithShape="1">
            <a:blip r:embed="rId3">
              <a:extLst>
                <a:ext uri="{28A0092B-C50C-407E-A947-70E740481C1C}">
                  <a14:useLocalDpi xmlns:a14="http://schemas.microsoft.com/office/drawing/2010/main" val="0"/>
                </a:ext>
              </a:extLst>
            </a:blip>
            <a:srcRect/>
            <a:stretch>
              <a:fillRect/>
            </a:stretch>
          </a:blipFill>
          <a:ln w="9525">
            <a:solidFill>
              <a:schemeClr val="bg1"/>
            </a:solidFill>
          </a:ln>
          <a:effectLst>
            <a:glow rad="50800">
              <a:srgbClr val="FFC000">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Stella a 24 punte 4">
            <a:extLst>
              <a:ext uri="{FF2B5EF4-FFF2-40B4-BE49-F238E27FC236}">
                <a16:creationId xmlns:a16="http://schemas.microsoft.com/office/drawing/2014/main" id="{BA3D0385-B55C-6709-DD85-41C8367C410D}"/>
              </a:ext>
            </a:extLst>
          </p:cNvPr>
          <p:cNvSpPr/>
          <p:nvPr/>
        </p:nvSpPr>
        <p:spPr>
          <a:xfrm rot="21367866">
            <a:off x="5578217" y="215200"/>
            <a:ext cx="5400000" cy="5400000"/>
          </a:xfrm>
          <a:prstGeom prst="star24">
            <a:avLst/>
          </a:prstGeom>
          <a:blipFill dpi="0" rotWithShape="1">
            <a:blip r:embed="rId9">
              <a:extLst>
                <a:ext uri="{28A0092B-C50C-407E-A947-70E740481C1C}">
                  <a14:useLocalDpi xmlns:a14="http://schemas.microsoft.com/office/drawing/2010/main" val="0"/>
                </a:ext>
              </a:extLst>
            </a:blip>
            <a:srcRect/>
            <a:stretch>
              <a:fillRect/>
            </a:stretch>
          </a:blipFill>
          <a:ln w="9525">
            <a:solidFill>
              <a:schemeClr val="bg1"/>
            </a:solidFill>
          </a:ln>
          <a:effectLst>
            <a:glow rad="50800">
              <a:srgbClr val="FFC000">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Stella a 24 punte 5">
            <a:extLst>
              <a:ext uri="{FF2B5EF4-FFF2-40B4-BE49-F238E27FC236}">
                <a16:creationId xmlns:a16="http://schemas.microsoft.com/office/drawing/2014/main" id="{213AEB1E-69E0-1995-2699-51534B80F500}"/>
              </a:ext>
            </a:extLst>
          </p:cNvPr>
          <p:cNvSpPr/>
          <p:nvPr/>
        </p:nvSpPr>
        <p:spPr>
          <a:xfrm rot="20499082">
            <a:off x="5565857" y="192615"/>
            <a:ext cx="5400000" cy="5400000"/>
          </a:xfrm>
          <a:prstGeom prst="star24">
            <a:avLst/>
          </a:prstGeom>
          <a:blipFill dpi="0" rotWithShape="1">
            <a:blip r:embed="rId10">
              <a:extLst>
                <a:ext uri="{28A0092B-C50C-407E-A947-70E740481C1C}">
                  <a14:useLocalDpi xmlns:a14="http://schemas.microsoft.com/office/drawing/2010/main" val="0"/>
                </a:ext>
              </a:extLst>
            </a:blip>
            <a:srcRect/>
            <a:stretch>
              <a:fillRect/>
            </a:stretch>
          </a:blipFill>
          <a:ln w="9525">
            <a:solidFill>
              <a:schemeClr val="bg1"/>
            </a:solidFill>
          </a:ln>
          <a:effectLst>
            <a:glow rad="50800">
              <a:srgbClr val="FFC000">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Stella a 24 punte 9">
            <a:extLst>
              <a:ext uri="{FF2B5EF4-FFF2-40B4-BE49-F238E27FC236}">
                <a16:creationId xmlns:a16="http://schemas.microsoft.com/office/drawing/2014/main" id="{D63BCCBB-7060-085F-4DFB-C946631B5E44}"/>
              </a:ext>
            </a:extLst>
          </p:cNvPr>
          <p:cNvSpPr/>
          <p:nvPr/>
        </p:nvSpPr>
        <p:spPr>
          <a:xfrm rot="21323804">
            <a:off x="5540451" y="192615"/>
            <a:ext cx="5400000" cy="5400000"/>
          </a:xfrm>
          <a:prstGeom prst="star24">
            <a:avLst/>
          </a:prstGeom>
          <a:blipFill dpi="0" rotWithShape="1">
            <a:blip r:embed="rId4">
              <a:extLst>
                <a:ext uri="{28A0092B-C50C-407E-A947-70E740481C1C}">
                  <a14:useLocalDpi xmlns:a14="http://schemas.microsoft.com/office/drawing/2010/main" val="0"/>
                </a:ext>
              </a:extLst>
            </a:blip>
            <a:srcRect/>
            <a:stretch>
              <a:fillRect/>
            </a:stretch>
          </a:blipFill>
          <a:ln w="9525">
            <a:solidFill>
              <a:schemeClr val="bg1"/>
            </a:solidFill>
          </a:ln>
          <a:effectLst>
            <a:glow rad="50800">
              <a:srgbClr val="FFC000">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Stella a 24 punte 10">
            <a:extLst>
              <a:ext uri="{FF2B5EF4-FFF2-40B4-BE49-F238E27FC236}">
                <a16:creationId xmlns:a16="http://schemas.microsoft.com/office/drawing/2014/main" id="{BC6408FC-1034-DC58-84AC-97ED9D6CC912}"/>
              </a:ext>
            </a:extLst>
          </p:cNvPr>
          <p:cNvSpPr/>
          <p:nvPr/>
        </p:nvSpPr>
        <p:spPr>
          <a:xfrm rot="20467731">
            <a:off x="5503275" y="233766"/>
            <a:ext cx="5491856" cy="5428171"/>
          </a:xfrm>
          <a:prstGeom prst="star24">
            <a:avLst/>
          </a:prstGeom>
          <a:blipFill dpi="0" rotWithShape="1">
            <a:blip r:embed="rId5">
              <a:extLst>
                <a:ext uri="{28A0092B-C50C-407E-A947-70E740481C1C}">
                  <a14:useLocalDpi xmlns:a14="http://schemas.microsoft.com/office/drawing/2010/main" val="0"/>
                </a:ext>
              </a:extLst>
            </a:blip>
            <a:srcRect/>
            <a:stretch>
              <a:fillRect t="-9210" r="-9210"/>
            </a:stretch>
          </a:blipFill>
          <a:ln w="9525">
            <a:solidFill>
              <a:schemeClr val="bg1"/>
            </a:solidFill>
          </a:ln>
          <a:effectLst>
            <a:glow rad="50800">
              <a:srgbClr val="FFC000">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Stella a 24 punte 13">
            <a:extLst>
              <a:ext uri="{FF2B5EF4-FFF2-40B4-BE49-F238E27FC236}">
                <a16:creationId xmlns:a16="http://schemas.microsoft.com/office/drawing/2014/main" id="{55D5292F-ED77-20E6-EBE7-D3116949E7C3}"/>
              </a:ext>
            </a:extLst>
          </p:cNvPr>
          <p:cNvSpPr/>
          <p:nvPr/>
        </p:nvSpPr>
        <p:spPr>
          <a:xfrm rot="21404510">
            <a:off x="5553190" y="306048"/>
            <a:ext cx="5400000" cy="5400000"/>
          </a:xfrm>
          <a:prstGeom prst="star24">
            <a:avLst/>
          </a:prstGeom>
          <a:blipFill dpi="0" rotWithShape="1">
            <a:blip r:embed="rId8">
              <a:extLst>
                <a:ext uri="{28A0092B-C50C-407E-A947-70E740481C1C}">
                  <a14:useLocalDpi xmlns:a14="http://schemas.microsoft.com/office/drawing/2010/main" val="0"/>
                </a:ext>
              </a:extLst>
            </a:blip>
            <a:srcRect/>
            <a:stretch>
              <a:fillRect/>
            </a:stretch>
          </a:blipFill>
          <a:ln w="9525">
            <a:solidFill>
              <a:schemeClr val="bg1"/>
            </a:solidFill>
          </a:ln>
          <a:effectLst>
            <a:glow rad="50800">
              <a:srgbClr val="FFC000">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Stella a 24 punte 14">
            <a:extLst>
              <a:ext uri="{FF2B5EF4-FFF2-40B4-BE49-F238E27FC236}">
                <a16:creationId xmlns:a16="http://schemas.microsoft.com/office/drawing/2014/main" id="{9C46DC45-D1A6-08CD-4146-10BAD9DDF514}"/>
              </a:ext>
            </a:extLst>
          </p:cNvPr>
          <p:cNvSpPr/>
          <p:nvPr/>
        </p:nvSpPr>
        <p:spPr>
          <a:xfrm rot="20508653">
            <a:off x="5563072" y="131303"/>
            <a:ext cx="5400000" cy="5488865"/>
          </a:xfrm>
          <a:prstGeom prst="star24">
            <a:avLst/>
          </a:prstGeom>
          <a:blipFill dpi="0" rotWithShape="1">
            <a:blip r:embed="rId11">
              <a:extLst>
                <a:ext uri="{28A0092B-C50C-407E-A947-70E740481C1C}">
                  <a14:useLocalDpi xmlns:a14="http://schemas.microsoft.com/office/drawing/2010/main" val="0"/>
                </a:ext>
              </a:extLst>
            </a:blip>
            <a:srcRect/>
            <a:stretch>
              <a:fillRect/>
            </a:stretch>
          </a:blipFill>
          <a:ln w="9525">
            <a:solidFill>
              <a:schemeClr val="bg1"/>
            </a:solidFill>
          </a:ln>
          <a:effectLst>
            <a:glow rad="50800">
              <a:srgbClr val="FFC000">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Stella a 24 punte 11">
            <a:extLst>
              <a:ext uri="{FF2B5EF4-FFF2-40B4-BE49-F238E27FC236}">
                <a16:creationId xmlns:a16="http://schemas.microsoft.com/office/drawing/2014/main" id="{A38FDF59-2FA0-59C6-4BD0-28E73434D7FC}"/>
              </a:ext>
            </a:extLst>
          </p:cNvPr>
          <p:cNvSpPr/>
          <p:nvPr/>
        </p:nvSpPr>
        <p:spPr>
          <a:xfrm rot="21395022">
            <a:off x="5551252" y="153908"/>
            <a:ext cx="5436185" cy="5565510"/>
          </a:xfrm>
          <a:prstGeom prst="star24">
            <a:avLst/>
          </a:prstGeom>
          <a:blipFill dpi="0" rotWithShape="1">
            <a:blip r:embed="rId6">
              <a:extLst>
                <a:ext uri="{28A0092B-C50C-407E-A947-70E740481C1C}">
                  <a14:useLocalDpi xmlns:a14="http://schemas.microsoft.com/office/drawing/2010/main" val="0"/>
                </a:ext>
              </a:extLst>
            </a:blip>
            <a:srcRect/>
            <a:stretch>
              <a:fillRect/>
            </a:stretch>
          </a:blipFill>
          <a:ln w="9525">
            <a:solidFill>
              <a:schemeClr val="bg1"/>
            </a:solidFill>
          </a:ln>
          <a:effectLst>
            <a:glow rad="50800">
              <a:srgbClr val="FFC000">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Stella a 24 punte 12">
            <a:extLst>
              <a:ext uri="{FF2B5EF4-FFF2-40B4-BE49-F238E27FC236}">
                <a16:creationId xmlns:a16="http://schemas.microsoft.com/office/drawing/2014/main" id="{81319CE7-E2D0-52B1-05D6-A3A084D84657}"/>
              </a:ext>
            </a:extLst>
          </p:cNvPr>
          <p:cNvSpPr/>
          <p:nvPr/>
        </p:nvSpPr>
        <p:spPr>
          <a:xfrm rot="21374625">
            <a:off x="5443727" y="135651"/>
            <a:ext cx="5655648" cy="5562539"/>
          </a:xfrm>
          <a:prstGeom prst="star24">
            <a:avLst/>
          </a:prstGeom>
          <a:blipFill dpi="0" rotWithShape="1">
            <a:blip r:embed="rId7">
              <a:extLst>
                <a:ext uri="{28A0092B-C50C-407E-A947-70E740481C1C}">
                  <a14:useLocalDpi xmlns:a14="http://schemas.microsoft.com/office/drawing/2010/main" val="0"/>
                </a:ext>
              </a:extLst>
            </a:blip>
            <a:srcRect/>
            <a:stretch>
              <a:fillRect l="494" t="494" r="-38739" b="-38739"/>
            </a:stretch>
          </a:blipFill>
          <a:ln w="9525">
            <a:solidFill>
              <a:schemeClr val="bg1"/>
            </a:solidFill>
          </a:ln>
          <a:effectLst>
            <a:glow rad="50800">
              <a:srgbClr val="FFC000">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 name="Immagine 1" descr="Immagine che contiene logo&#10;&#10;Descrizione generata automaticamente">
            <a:extLst>
              <a:ext uri="{FF2B5EF4-FFF2-40B4-BE49-F238E27FC236}">
                <a16:creationId xmlns:a16="http://schemas.microsoft.com/office/drawing/2014/main" id="{347EA394-2F85-ABB8-4D0F-E64E1AA1B8E1}"/>
              </a:ext>
            </a:extLst>
          </p:cNvPr>
          <p:cNvPicPr>
            <a:picLocks noChangeAspect="1"/>
          </p:cNvPicPr>
          <p:nvPr/>
        </p:nvPicPr>
        <p:blipFill>
          <a:blip r:embed="rId12">
            <a:alphaModFix amt="50000"/>
            <a:extLst>
              <a:ext uri="{BEBA8EAE-BF5A-486C-A8C5-ECC9F3942E4B}">
                <a14:imgProps xmlns:a14="http://schemas.microsoft.com/office/drawing/2010/main">
                  <a14:imgLayer r:embed="rId13">
                    <a14:imgEffect>
                      <a14:backgroundRemoval t="2581" b="97500" l="6491" r="92568">
                        <a14:foregroundMark x1="63688" y1="8952" x2="63688" y2="8952"/>
                        <a14:foregroundMark x1="63688" y1="8952" x2="29633" y2="12339"/>
                        <a14:foregroundMark x1="44685" y1="4597" x2="62935" y2="7500"/>
                        <a14:foregroundMark x1="76294" y1="25081" x2="92944" y2="23065"/>
                        <a14:foregroundMark x1="39323" y1="34758" x2="64064" y2="47419"/>
                        <a14:foregroundMark x1="56162" y1="29194" x2="60019" y2="29839"/>
                        <a14:foregroundMark x1="26905" y1="82177" x2="67921" y2="88145"/>
                        <a14:foregroundMark x1="34055" y1="95081" x2="66980" y2="89677"/>
                        <a14:foregroundMark x1="42145" y1="97500" x2="64064" y2="97097"/>
                        <a14:foregroundMark x1="21825" y1="80645" x2="41580" y2="77823"/>
                        <a14:foregroundMark x1="19379" y1="72903" x2="38288" y2="75806"/>
                        <a14:foregroundMark x1="19755" y1="79516" x2="25118" y2="87500"/>
                        <a14:foregroundMark x1="79962" y1="18952" x2="88805" y2="23387"/>
                        <a14:foregroundMark x1="9690" y1="25081" x2="6585" y2="28952"/>
                        <a14:foregroundMark x1="49389" y1="2581" x2="53810" y2="7258"/>
                        <a14:foregroundMark x1="76482" y1="41532" x2="69332" y2="50806"/>
                        <a14:foregroundMark x1="18532" y1="79677" x2="26529" y2="87984"/>
                      </a14:backgroundRemoval>
                    </a14:imgEffect>
                  </a14:imgLayer>
                </a14:imgProps>
              </a:ext>
              <a:ext uri="{28A0092B-C50C-407E-A947-70E740481C1C}">
                <a14:useLocalDpi xmlns:a14="http://schemas.microsoft.com/office/drawing/2010/main" val="0"/>
              </a:ext>
            </a:extLst>
          </a:blip>
          <a:stretch>
            <a:fillRect/>
          </a:stretch>
        </p:blipFill>
        <p:spPr>
          <a:xfrm>
            <a:off x="71545" y="57145"/>
            <a:ext cx="462953" cy="582598"/>
          </a:xfrm>
          <a:prstGeom prst="rect">
            <a:avLst/>
          </a:prstGeom>
        </p:spPr>
      </p:pic>
    </p:spTree>
    <p:extLst>
      <p:ext uri="{BB962C8B-B14F-4D97-AF65-F5344CB8AC3E}">
        <p14:creationId xmlns:p14="http://schemas.microsoft.com/office/powerpoint/2010/main" val="2526694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1100"/>
                                        <p:tgtEl>
                                          <p:spTgt spid="9"/>
                                        </p:tgtEl>
                                      </p:cBhvr>
                                    </p:animEffect>
                                  </p:childTnLst>
                                </p:cTn>
                              </p:par>
                              <p:par>
                                <p:cTn id="8" presetID="10" presetClass="entr" presetSubtype="0" fill="hold" grpId="0" nodeType="withEffect">
                                  <p:stCondLst>
                                    <p:cond delay="80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1400"/>
                                        <p:tgtEl>
                                          <p:spTgt spid="8"/>
                                        </p:tgtEl>
                                      </p:cBhvr>
                                    </p:animEffect>
                                  </p:childTnLst>
                                </p:cTn>
                              </p:par>
                              <p:par>
                                <p:cTn id="11" presetID="9" presetClass="entr" presetSubtype="0" fill="hold" nodeType="withEffect">
                                  <p:stCondLst>
                                    <p:cond delay="800"/>
                                  </p:stCondLst>
                                  <p:childTnLst>
                                    <p:set>
                                      <p:cBhvr>
                                        <p:cTn id="12" dur="1" fill="hold">
                                          <p:stCondLst>
                                            <p:cond delay="0"/>
                                          </p:stCondLst>
                                        </p:cTn>
                                        <p:tgtEl>
                                          <p:spTgt spid="16"/>
                                        </p:tgtEl>
                                        <p:attrNameLst>
                                          <p:attrName>style.visibility</p:attrName>
                                        </p:attrNameLst>
                                      </p:cBhvr>
                                      <p:to>
                                        <p:strVal val="visible"/>
                                      </p:to>
                                    </p:set>
                                    <p:animEffect transition="in" filter="dissolve">
                                      <p:cBhvr>
                                        <p:cTn id="13" dur="1200"/>
                                        <p:tgtEl>
                                          <p:spTgt spid="16"/>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circle(in)">
                                      <p:cBhvr>
                                        <p:cTn id="18" dur="2000"/>
                                        <p:tgtEl>
                                          <p:spTgt spid="20"/>
                                        </p:tgtEl>
                                      </p:cBhvr>
                                    </p:animEffect>
                                  </p:childTnLst>
                                </p:cTn>
                              </p:par>
                              <p:par>
                                <p:cTn id="19" presetID="53" presetClass="entr" presetSubtype="16" fill="hold" grpId="2" nodeType="withEffect">
                                  <p:stCondLst>
                                    <p:cond delay="0"/>
                                  </p:stCondLst>
                                  <p:childTnLst>
                                    <p:set>
                                      <p:cBhvr>
                                        <p:cTn id="20" dur="1" fill="hold">
                                          <p:stCondLst>
                                            <p:cond delay="0"/>
                                          </p:stCondLst>
                                        </p:cTn>
                                        <p:tgtEl>
                                          <p:spTgt spid="60"/>
                                        </p:tgtEl>
                                        <p:attrNameLst>
                                          <p:attrName>style.visibility</p:attrName>
                                        </p:attrNameLst>
                                      </p:cBhvr>
                                      <p:to>
                                        <p:strVal val="visible"/>
                                      </p:to>
                                    </p:set>
                                    <p:anim calcmode="lin" valueType="num">
                                      <p:cBhvr>
                                        <p:cTn id="21" dur="2000" fill="hold"/>
                                        <p:tgtEl>
                                          <p:spTgt spid="60"/>
                                        </p:tgtEl>
                                        <p:attrNameLst>
                                          <p:attrName>ppt_w</p:attrName>
                                        </p:attrNameLst>
                                      </p:cBhvr>
                                      <p:tavLst>
                                        <p:tav tm="0">
                                          <p:val>
                                            <p:fltVal val="0"/>
                                          </p:val>
                                        </p:tav>
                                        <p:tav tm="100000">
                                          <p:val>
                                            <p:strVal val="#ppt_w"/>
                                          </p:val>
                                        </p:tav>
                                      </p:tavLst>
                                    </p:anim>
                                    <p:anim calcmode="lin" valueType="num">
                                      <p:cBhvr>
                                        <p:cTn id="22" dur="2000" fill="hold"/>
                                        <p:tgtEl>
                                          <p:spTgt spid="60"/>
                                        </p:tgtEl>
                                        <p:attrNameLst>
                                          <p:attrName>ppt_h</p:attrName>
                                        </p:attrNameLst>
                                      </p:cBhvr>
                                      <p:tavLst>
                                        <p:tav tm="0">
                                          <p:val>
                                            <p:fltVal val="0"/>
                                          </p:val>
                                        </p:tav>
                                        <p:tav tm="100000">
                                          <p:val>
                                            <p:strVal val="#ppt_h"/>
                                          </p:val>
                                        </p:tav>
                                      </p:tavLst>
                                    </p:anim>
                                    <p:animEffect transition="in" filter="fade">
                                      <p:cBhvr>
                                        <p:cTn id="23" dur="2000"/>
                                        <p:tgtEl>
                                          <p:spTgt spid="6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1000" fill="hold"/>
                                        <p:tgtEl>
                                          <p:spTgt spid="4"/>
                                        </p:tgtEl>
                                        <p:attrNameLst>
                                          <p:attrName>ppt_w</p:attrName>
                                        </p:attrNameLst>
                                      </p:cBhvr>
                                      <p:tavLst>
                                        <p:tav tm="0">
                                          <p:val>
                                            <p:fltVal val="0"/>
                                          </p:val>
                                        </p:tav>
                                        <p:tav tm="100000">
                                          <p:val>
                                            <p:strVal val="#ppt_w"/>
                                          </p:val>
                                        </p:tav>
                                      </p:tavLst>
                                    </p:anim>
                                    <p:anim calcmode="lin" valueType="num">
                                      <p:cBhvr>
                                        <p:cTn id="27" dur="1000" fill="hold"/>
                                        <p:tgtEl>
                                          <p:spTgt spid="4"/>
                                        </p:tgtEl>
                                        <p:attrNameLst>
                                          <p:attrName>ppt_h</p:attrName>
                                        </p:attrNameLst>
                                      </p:cBhvr>
                                      <p:tavLst>
                                        <p:tav tm="0">
                                          <p:val>
                                            <p:fltVal val="0"/>
                                          </p:val>
                                        </p:tav>
                                        <p:tav tm="100000">
                                          <p:val>
                                            <p:strVal val="#ppt_h"/>
                                          </p:val>
                                        </p:tav>
                                      </p:tavLst>
                                    </p:anim>
                                    <p:anim calcmode="lin" valueType="num">
                                      <p:cBhvr>
                                        <p:cTn id="28" dur="1000" fill="hold"/>
                                        <p:tgtEl>
                                          <p:spTgt spid="4"/>
                                        </p:tgtEl>
                                        <p:attrNameLst>
                                          <p:attrName>style.rotation</p:attrName>
                                        </p:attrNameLst>
                                      </p:cBhvr>
                                      <p:tavLst>
                                        <p:tav tm="0">
                                          <p:val>
                                            <p:fltVal val="90"/>
                                          </p:val>
                                        </p:tav>
                                        <p:tav tm="100000">
                                          <p:val>
                                            <p:fltVal val="0"/>
                                          </p:val>
                                        </p:tav>
                                      </p:tavLst>
                                    </p:anim>
                                    <p:animEffect transition="in" filter="fade">
                                      <p:cBhvr>
                                        <p:cTn id="29" dur="1000"/>
                                        <p:tgtEl>
                                          <p:spTgt spid="4"/>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circle(in)">
                                      <p:cBhvr>
                                        <p:cTn id="34" dur="2000"/>
                                        <p:tgtEl>
                                          <p:spTgt spid="29"/>
                                        </p:tgtEl>
                                      </p:cBhvr>
                                    </p:animEffect>
                                  </p:childTnLst>
                                </p:cTn>
                              </p:par>
                              <p:par>
                                <p:cTn id="35" presetID="2" presetClass="exit" presetSubtype="3" fill="hold" grpId="1" nodeType="withEffect">
                                  <p:stCondLst>
                                    <p:cond delay="0"/>
                                  </p:stCondLst>
                                  <p:childTnLst>
                                    <p:anim calcmode="lin" valueType="num">
                                      <p:cBhvr additive="base">
                                        <p:cTn id="36" dur="1300"/>
                                        <p:tgtEl>
                                          <p:spTgt spid="4"/>
                                        </p:tgtEl>
                                        <p:attrNameLst>
                                          <p:attrName>ppt_x</p:attrName>
                                        </p:attrNameLst>
                                      </p:cBhvr>
                                      <p:tavLst>
                                        <p:tav tm="0">
                                          <p:val>
                                            <p:strVal val="ppt_x"/>
                                          </p:val>
                                        </p:tav>
                                        <p:tav tm="100000">
                                          <p:val>
                                            <p:strVal val="1+ppt_w/2"/>
                                          </p:val>
                                        </p:tav>
                                      </p:tavLst>
                                    </p:anim>
                                    <p:anim calcmode="lin" valueType="num">
                                      <p:cBhvr additive="base">
                                        <p:cTn id="37" dur="1300"/>
                                        <p:tgtEl>
                                          <p:spTgt spid="4"/>
                                        </p:tgtEl>
                                        <p:attrNameLst>
                                          <p:attrName>ppt_y</p:attrName>
                                        </p:attrNameLst>
                                      </p:cBhvr>
                                      <p:tavLst>
                                        <p:tav tm="0">
                                          <p:val>
                                            <p:strVal val="ppt_y"/>
                                          </p:val>
                                        </p:tav>
                                        <p:tav tm="100000">
                                          <p:val>
                                            <p:strVal val="0-ppt_h/2"/>
                                          </p:val>
                                        </p:tav>
                                      </p:tavLst>
                                    </p:anim>
                                    <p:set>
                                      <p:cBhvr>
                                        <p:cTn id="38" dur="1" fill="hold">
                                          <p:stCondLst>
                                            <p:cond delay="1299"/>
                                          </p:stCondLst>
                                        </p:cTn>
                                        <p:tgtEl>
                                          <p:spTgt spid="4"/>
                                        </p:tgtEl>
                                        <p:attrNameLst>
                                          <p:attrName>style.visibility</p:attrName>
                                        </p:attrNameLst>
                                      </p:cBhvr>
                                      <p:to>
                                        <p:strVal val="hidden"/>
                                      </p:to>
                                    </p:set>
                                  </p:childTnLst>
                                </p:cTn>
                              </p:par>
                              <p:par>
                                <p:cTn id="39" presetID="53" presetClass="entr" presetSubtype="16" fill="hold" grpId="0" nodeType="with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p:cTn id="41" dur="2000" fill="hold"/>
                                        <p:tgtEl>
                                          <p:spTgt spid="61"/>
                                        </p:tgtEl>
                                        <p:attrNameLst>
                                          <p:attrName>ppt_w</p:attrName>
                                        </p:attrNameLst>
                                      </p:cBhvr>
                                      <p:tavLst>
                                        <p:tav tm="0">
                                          <p:val>
                                            <p:fltVal val="0"/>
                                          </p:val>
                                        </p:tav>
                                        <p:tav tm="100000">
                                          <p:val>
                                            <p:strVal val="#ppt_w"/>
                                          </p:val>
                                        </p:tav>
                                      </p:tavLst>
                                    </p:anim>
                                    <p:anim calcmode="lin" valueType="num">
                                      <p:cBhvr>
                                        <p:cTn id="42" dur="2000" fill="hold"/>
                                        <p:tgtEl>
                                          <p:spTgt spid="61"/>
                                        </p:tgtEl>
                                        <p:attrNameLst>
                                          <p:attrName>ppt_h</p:attrName>
                                        </p:attrNameLst>
                                      </p:cBhvr>
                                      <p:tavLst>
                                        <p:tav tm="0">
                                          <p:val>
                                            <p:fltVal val="0"/>
                                          </p:val>
                                        </p:tav>
                                        <p:tav tm="100000">
                                          <p:val>
                                            <p:strVal val="#ppt_h"/>
                                          </p:val>
                                        </p:tav>
                                      </p:tavLst>
                                    </p:anim>
                                    <p:animEffect transition="in" filter="fade">
                                      <p:cBhvr>
                                        <p:cTn id="43" dur="2000"/>
                                        <p:tgtEl>
                                          <p:spTgt spid="61"/>
                                        </p:tgtEl>
                                      </p:cBhvr>
                                    </p:animEffect>
                                  </p:childTnLst>
                                </p:cTn>
                              </p:par>
                              <p:par>
                                <p:cTn id="44" presetID="31" presetClass="entr" presetSubtype="0" fill="hold" grpId="0" nodeType="withEffect">
                                  <p:stCondLst>
                                    <p:cond delay="0"/>
                                  </p:stCondLst>
                                  <p:childTnLst>
                                    <p:set>
                                      <p:cBhvr>
                                        <p:cTn id="45" dur="1" fill="hold">
                                          <p:stCondLst>
                                            <p:cond delay="0"/>
                                          </p:stCondLst>
                                        </p:cTn>
                                        <p:tgtEl>
                                          <p:spTgt spid="5"/>
                                        </p:tgtEl>
                                        <p:attrNameLst>
                                          <p:attrName>style.visibility</p:attrName>
                                        </p:attrNameLst>
                                      </p:cBhvr>
                                      <p:to>
                                        <p:strVal val="visible"/>
                                      </p:to>
                                    </p:set>
                                    <p:anim calcmode="lin" valueType="num">
                                      <p:cBhvr>
                                        <p:cTn id="46" dur="1000" fill="hold"/>
                                        <p:tgtEl>
                                          <p:spTgt spid="5"/>
                                        </p:tgtEl>
                                        <p:attrNameLst>
                                          <p:attrName>ppt_w</p:attrName>
                                        </p:attrNameLst>
                                      </p:cBhvr>
                                      <p:tavLst>
                                        <p:tav tm="0">
                                          <p:val>
                                            <p:fltVal val="0"/>
                                          </p:val>
                                        </p:tav>
                                        <p:tav tm="100000">
                                          <p:val>
                                            <p:strVal val="#ppt_w"/>
                                          </p:val>
                                        </p:tav>
                                      </p:tavLst>
                                    </p:anim>
                                    <p:anim calcmode="lin" valueType="num">
                                      <p:cBhvr>
                                        <p:cTn id="47" dur="1000" fill="hold"/>
                                        <p:tgtEl>
                                          <p:spTgt spid="5"/>
                                        </p:tgtEl>
                                        <p:attrNameLst>
                                          <p:attrName>ppt_h</p:attrName>
                                        </p:attrNameLst>
                                      </p:cBhvr>
                                      <p:tavLst>
                                        <p:tav tm="0">
                                          <p:val>
                                            <p:fltVal val="0"/>
                                          </p:val>
                                        </p:tav>
                                        <p:tav tm="100000">
                                          <p:val>
                                            <p:strVal val="#ppt_h"/>
                                          </p:val>
                                        </p:tav>
                                      </p:tavLst>
                                    </p:anim>
                                    <p:anim calcmode="lin" valueType="num">
                                      <p:cBhvr>
                                        <p:cTn id="48" dur="1000" fill="hold"/>
                                        <p:tgtEl>
                                          <p:spTgt spid="5"/>
                                        </p:tgtEl>
                                        <p:attrNameLst>
                                          <p:attrName>style.rotation</p:attrName>
                                        </p:attrNameLst>
                                      </p:cBhvr>
                                      <p:tavLst>
                                        <p:tav tm="0">
                                          <p:val>
                                            <p:fltVal val="90"/>
                                          </p:val>
                                        </p:tav>
                                        <p:tav tm="100000">
                                          <p:val>
                                            <p:fltVal val="0"/>
                                          </p:val>
                                        </p:tav>
                                      </p:tavLst>
                                    </p:anim>
                                    <p:animEffect transition="in" filter="fade">
                                      <p:cBhvr>
                                        <p:cTn id="49" dur="1000"/>
                                        <p:tgtEl>
                                          <p:spTgt spid="5"/>
                                        </p:tgtEl>
                                      </p:cBhvr>
                                    </p:animEffect>
                                  </p:childTnLst>
                                </p:cTn>
                              </p:par>
                            </p:childTnLst>
                          </p:cTn>
                        </p:par>
                      </p:childTnLst>
                    </p:cTn>
                  </p:par>
                  <p:par>
                    <p:cTn id="50" fill="hold">
                      <p:stCondLst>
                        <p:cond delay="indefinite"/>
                      </p:stCondLst>
                      <p:childTnLst>
                        <p:par>
                          <p:cTn id="51" fill="hold">
                            <p:stCondLst>
                              <p:cond delay="0"/>
                            </p:stCondLst>
                            <p:childTnLst>
                              <p:par>
                                <p:cTn id="52" presetID="6" presetClass="entr" presetSubtype="16" fill="hold" grpId="0" nodeType="click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circle(in)">
                                      <p:cBhvr>
                                        <p:cTn id="54" dur="2000"/>
                                        <p:tgtEl>
                                          <p:spTgt spid="30"/>
                                        </p:tgtEl>
                                      </p:cBhvr>
                                    </p:animEffect>
                                  </p:childTnLst>
                                </p:cTn>
                              </p:par>
                              <p:par>
                                <p:cTn id="55" presetID="2" presetClass="exit" presetSubtype="3" fill="hold" grpId="1" nodeType="withEffect">
                                  <p:stCondLst>
                                    <p:cond delay="0"/>
                                  </p:stCondLst>
                                  <p:childTnLst>
                                    <p:anim calcmode="lin" valueType="num">
                                      <p:cBhvr additive="base">
                                        <p:cTn id="56" dur="1400"/>
                                        <p:tgtEl>
                                          <p:spTgt spid="5"/>
                                        </p:tgtEl>
                                        <p:attrNameLst>
                                          <p:attrName>ppt_x</p:attrName>
                                        </p:attrNameLst>
                                      </p:cBhvr>
                                      <p:tavLst>
                                        <p:tav tm="0">
                                          <p:val>
                                            <p:strVal val="ppt_x"/>
                                          </p:val>
                                        </p:tav>
                                        <p:tav tm="100000">
                                          <p:val>
                                            <p:strVal val="1+ppt_w/2"/>
                                          </p:val>
                                        </p:tav>
                                      </p:tavLst>
                                    </p:anim>
                                    <p:anim calcmode="lin" valueType="num">
                                      <p:cBhvr additive="base">
                                        <p:cTn id="57" dur="1400"/>
                                        <p:tgtEl>
                                          <p:spTgt spid="5"/>
                                        </p:tgtEl>
                                        <p:attrNameLst>
                                          <p:attrName>ppt_y</p:attrName>
                                        </p:attrNameLst>
                                      </p:cBhvr>
                                      <p:tavLst>
                                        <p:tav tm="0">
                                          <p:val>
                                            <p:strVal val="ppt_y"/>
                                          </p:val>
                                        </p:tav>
                                        <p:tav tm="100000">
                                          <p:val>
                                            <p:strVal val="0-ppt_h/2"/>
                                          </p:val>
                                        </p:tav>
                                      </p:tavLst>
                                    </p:anim>
                                    <p:set>
                                      <p:cBhvr>
                                        <p:cTn id="58" dur="1" fill="hold">
                                          <p:stCondLst>
                                            <p:cond delay="1399"/>
                                          </p:stCondLst>
                                        </p:cTn>
                                        <p:tgtEl>
                                          <p:spTgt spid="5"/>
                                        </p:tgtEl>
                                        <p:attrNameLst>
                                          <p:attrName>style.visibility</p:attrName>
                                        </p:attrNameLst>
                                      </p:cBhvr>
                                      <p:to>
                                        <p:strVal val="hidden"/>
                                      </p:to>
                                    </p:set>
                                  </p:childTnLst>
                                </p:cTn>
                              </p:par>
                              <p:par>
                                <p:cTn id="59" presetID="53" presetClass="entr" presetSubtype="16" fill="hold" grpId="0" nodeType="withEffect">
                                  <p:stCondLst>
                                    <p:cond delay="0"/>
                                  </p:stCondLst>
                                  <p:childTnLst>
                                    <p:set>
                                      <p:cBhvr>
                                        <p:cTn id="60" dur="1" fill="hold">
                                          <p:stCondLst>
                                            <p:cond delay="0"/>
                                          </p:stCondLst>
                                        </p:cTn>
                                        <p:tgtEl>
                                          <p:spTgt spid="62"/>
                                        </p:tgtEl>
                                        <p:attrNameLst>
                                          <p:attrName>style.visibility</p:attrName>
                                        </p:attrNameLst>
                                      </p:cBhvr>
                                      <p:to>
                                        <p:strVal val="visible"/>
                                      </p:to>
                                    </p:set>
                                    <p:anim calcmode="lin" valueType="num">
                                      <p:cBhvr>
                                        <p:cTn id="61" dur="2000" fill="hold"/>
                                        <p:tgtEl>
                                          <p:spTgt spid="62"/>
                                        </p:tgtEl>
                                        <p:attrNameLst>
                                          <p:attrName>ppt_w</p:attrName>
                                        </p:attrNameLst>
                                      </p:cBhvr>
                                      <p:tavLst>
                                        <p:tav tm="0">
                                          <p:val>
                                            <p:fltVal val="0"/>
                                          </p:val>
                                        </p:tav>
                                        <p:tav tm="100000">
                                          <p:val>
                                            <p:strVal val="#ppt_w"/>
                                          </p:val>
                                        </p:tav>
                                      </p:tavLst>
                                    </p:anim>
                                    <p:anim calcmode="lin" valueType="num">
                                      <p:cBhvr>
                                        <p:cTn id="62" dur="2000" fill="hold"/>
                                        <p:tgtEl>
                                          <p:spTgt spid="62"/>
                                        </p:tgtEl>
                                        <p:attrNameLst>
                                          <p:attrName>ppt_h</p:attrName>
                                        </p:attrNameLst>
                                      </p:cBhvr>
                                      <p:tavLst>
                                        <p:tav tm="0">
                                          <p:val>
                                            <p:fltVal val="0"/>
                                          </p:val>
                                        </p:tav>
                                        <p:tav tm="100000">
                                          <p:val>
                                            <p:strVal val="#ppt_h"/>
                                          </p:val>
                                        </p:tav>
                                      </p:tavLst>
                                    </p:anim>
                                    <p:animEffect transition="in" filter="fade">
                                      <p:cBhvr>
                                        <p:cTn id="63" dur="2000"/>
                                        <p:tgtEl>
                                          <p:spTgt spid="62"/>
                                        </p:tgtEl>
                                      </p:cBhvr>
                                    </p:animEffect>
                                  </p:childTnLst>
                                </p:cTn>
                              </p:par>
                              <p:par>
                                <p:cTn id="64" presetID="31" presetClass="entr" presetSubtype="0" fill="hold" grpId="0" nodeType="withEffect">
                                  <p:stCondLst>
                                    <p:cond delay="0"/>
                                  </p:stCondLst>
                                  <p:childTnLst>
                                    <p:set>
                                      <p:cBhvr>
                                        <p:cTn id="65" dur="1" fill="hold">
                                          <p:stCondLst>
                                            <p:cond delay="0"/>
                                          </p:stCondLst>
                                        </p:cTn>
                                        <p:tgtEl>
                                          <p:spTgt spid="6"/>
                                        </p:tgtEl>
                                        <p:attrNameLst>
                                          <p:attrName>style.visibility</p:attrName>
                                        </p:attrNameLst>
                                      </p:cBhvr>
                                      <p:to>
                                        <p:strVal val="visible"/>
                                      </p:to>
                                    </p:set>
                                    <p:anim calcmode="lin" valueType="num">
                                      <p:cBhvr>
                                        <p:cTn id="66" dur="1000" fill="hold"/>
                                        <p:tgtEl>
                                          <p:spTgt spid="6"/>
                                        </p:tgtEl>
                                        <p:attrNameLst>
                                          <p:attrName>ppt_w</p:attrName>
                                        </p:attrNameLst>
                                      </p:cBhvr>
                                      <p:tavLst>
                                        <p:tav tm="0">
                                          <p:val>
                                            <p:fltVal val="0"/>
                                          </p:val>
                                        </p:tav>
                                        <p:tav tm="100000">
                                          <p:val>
                                            <p:strVal val="#ppt_w"/>
                                          </p:val>
                                        </p:tav>
                                      </p:tavLst>
                                    </p:anim>
                                    <p:anim calcmode="lin" valueType="num">
                                      <p:cBhvr>
                                        <p:cTn id="67" dur="1000" fill="hold"/>
                                        <p:tgtEl>
                                          <p:spTgt spid="6"/>
                                        </p:tgtEl>
                                        <p:attrNameLst>
                                          <p:attrName>ppt_h</p:attrName>
                                        </p:attrNameLst>
                                      </p:cBhvr>
                                      <p:tavLst>
                                        <p:tav tm="0">
                                          <p:val>
                                            <p:fltVal val="0"/>
                                          </p:val>
                                        </p:tav>
                                        <p:tav tm="100000">
                                          <p:val>
                                            <p:strVal val="#ppt_h"/>
                                          </p:val>
                                        </p:tav>
                                      </p:tavLst>
                                    </p:anim>
                                    <p:anim calcmode="lin" valueType="num">
                                      <p:cBhvr>
                                        <p:cTn id="68" dur="1000" fill="hold"/>
                                        <p:tgtEl>
                                          <p:spTgt spid="6"/>
                                        </p:tgtEl>
                                        <p:attrNameLst>
                                          <p:attrName>style.rotation</p:attrName>
                                        </p:attrNameLst>
                                      </p:cBhvr>
                                      <p:tavLst>
                                        <p:tav tm="0">
                                          <p:val>
                                            <p:fltVal val="90"/>
                                          </p:val>
                                        </p:tav>
                                        <p:tav tm="100000">
                                          <p:val>
                                            <p:fltVal val="0"/>
                                          </p:val>
                                        </p:tav>
                                      </p:tavLst>
                                    </p:anim>
                                    <p:animEffect transition="in" filter="fade">
                                      <p:cBhvr>
                                        <p:cTn id="69" dur="1000"/>
                                        <p:tgtEl>
                                          <p:spTgt spid="6"/>
                                        </p:tgtEl>
                                      </p:cBhvr>
                                    </p:animEffect>
                                  </p:childTnLst>
                                </p:cTn>
                              </p:par>
                            </p:childTnLst>
                          </p:cTn>
                        </p:par>
                      </p:childTnLst>
                    </p:cTn>
                  </p:par>
                  <p:par>
                    <p:cTn id="70" fill="hold">
                      <p:stCondLst>
                        <p:cond delay="indefinite"/>
                      </p:stCondLst>
                      <p:childTnLst>
                        <p:par>
                          <p:cTn id="71" fill="hold">
                            <p:stCondLst>
                              <p:cond delay="0"/>
                            </p:stCondLst>
                            <p:childTnLst>
                              <p:par>
                                <p:cTn id="72" presetID="6" presetClass="entr" presetSubtype="16" fill="hold" grpId="0" nodeType="clickEffect">
                                  <p:stCondLst>
                                    <p:cond delay="0"/>
                                  </p:stCondLst>
                                  <p:childTnLst>
                                    <p:set>
                                      <p:cBhvr>
                                        <p:cTn id="73" dur="1" fill="hold">
                                          <p:stCondLst>
                                            <p:cond delay="0"/>
                                          </p:stCondLst>
                                        </p:cTn>
                                        <p:tgtEl>
                                          <p:spTgt spid="21"/>
                                        </p:tgtEl>
                                        <p:attrNameLst>
                                          <p:attrName>style.visibility</p:attrName>
                                        </p:attrNameLst>
                                      </p:cBhvr>
                                      <p:to>
                                        <p:strVal val="visible"/>
                                      </p:to>
                                    </p:set>
                                    <p:animEffect transition="in" filter="circle(in)">
                                      <p:cBhvr>
                                        <p:cTn id="74" dur="2000"/>
                                        <p:tgtEl>
                                          <p:spTgt spid="21"/>
                                        </p:tgtEl>
                                      </p:cBhvr>
                                    </p:animEffect>
                                  </p:childTnLst>
                                </p:cTn>
                              </p:par>
                              <p:par>
                                <p:cTn id="75" presetID="2" presetClass="exit" presetSubtype="3" fill="hold" grpId="1" nodeType="withEffect">
                                  <p:stCondLst>
                                    <p:cond delay="0"/>
                                  </p:stCondLst>
                                  <p:childTnLst>
                                    <p:anim calcmode="lin" valueType="num">
                                      <p:cBhvr additive="base">
                                        <p:cTn id="76" dur="1100"/>
                                        <p:tgtEl>
                                          <p:spTgt spid="6"/>
                                        </p:tgtEl>
                                        <p:attrNameLst>
                                          <p:attrName>ppt_x</p:attrName>
                                        </p:attrNameLst>
                                      </p:cBhvr>
                                      <p:tavLst>
                                        <p:tav tm="0">
                                          <p:val>
                                            <p:strVal val="ppt_x"/>
                                          </p:val>
                                        </p:tav>
                                        <p:tav tm="100000">
                                          <p:val>
                                            <p:strVal val="1+ppt_w/2"/>
                                          </p:val>
                                        </p:tav>
                                      </p:tavLst>
                                    </p:anim>
                                    <p:anim calcmode="lin" valueType="num">
                                      <p:cBhvr additive="base">
                                        <p:cTn id="77" dur="1100"/>
                                        <p:tgtEl>
                                          <p:spTgt spid="6"/>
                                        </p:tgtEl>
                                        <p:attrNameLst>
                                          <p:attrName>ppt_y</p:attrName>
                                        </p:attrNameLst>
                                      </p:cBhvr>
                                      <p:tavLst>
                                        <p:tav tm="0">
                                          <p:val>
                                            <p:strVal val="ppt_y"/>
                                          </p:val>
                                        </p:tav>
                                        <p:tav tm="100000">
                                          <p:val>
                                            <p:strVal val="0-ppt_h/2"/>
                                          </p:val>
                                        </p:tav>
                                      </p:tavLst>
                                    </p:anim>
                                    <p:set>
                                      <p:cBhvr>
                                        <p:cTn id="78" dur="1" fill="hold">
                                          <p:stCondLst>
                                            <p:cond delay="1099"/>
                                          </p:stCondLst>
                                        </p:cTn>
                                        <p:tgtEl>
                                          <p:spTgt spid="6"/>
                                        </p:tgtEl>
                                        <p:attrNameLst>
                                          <p:attrName>style.visibility</p:attrName>
                                        </p:attrNameLst>
                                      </p:cBhvr>
                                      <p:to>
                                        <p:strVal val="hidden"/>
                                      </p:to>
                                    </p:set>
                                  </p:childTnLst>
                                </p:cTn>
                              </p:par>
                              <p:par>
                                <p:cTn id="79" presetID="53" presetClass="entr" presetSubtype="16" fill="hold" grpId="0" nodeType="with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2000" fill="hold"/>
                                        <p:tgtEl>
                                          <p:spTgt spid="63"/>
                                        </p:tgtEl>
                                        <p:attrNameLst>
                                          <p:attrName>ppt_w</p:attrName>
                                        </p:attrNameLst>
                                      </p:cBhvr>
                                      <p:tavLst>
                                        <p:tav tm="0">
                                          <p:val>
                                            <p:fltVal val="0"/>
                                          </p:val>
                                        </p:tav>
                                        <p:tav tm="100000">
                                          <p:val>
                                            <p:strVal val="#ppt_w"/>
                                          </p:val>
                                        </p:tav>
                                      </p:tavLst>
                                    </p:anim>
                                    <p:anim calcmode="lin" valueType="num">
                                      <p:cBhvr>
                                        <p:cTn id="82" dur="2000" fill="hold"/>
                                        <p:tgtEl>
                                          <p:spTgt spid="63"/>
                                        </p:tgtEl>
                                        <p:attrNameLst>
                                          <p:attrName>ppt_h</p:attrName>
                                        </p:attrNameLst>
                                      </p:cBhvr>
                                      <p:tavLst>
                                        <p:tav tm="0">
                                          <p:val>
                                            <p:fltVal val="0"/>
                                          </p:val>
                                        </p:tav>
                                        <p:tav tm="100000">
                                          <p:val>
                                            <p:strVal val="#ppt_h"/>
                                          </p:val>
                                        </p:tav>
                                      </p:tavLst>
                                    </p:anim>
                                    <p:animEffect transition="in" filter="fade">
                                      <p:cBhvr>
                                        <p:cTn id="83" dur="2000"/>
                                        <p:tgtEl>
                                          <p:spTgt spid="63"/>
                                        </p:tgtEl>
                                      </p:cBhvr>
                                    </p:animEffect>
                                  </p:childTnLst>
                                </p:cTn>
                              </p:par>
                              <p:par>
                                <p:cTn id="84" presetID="31" presetClass="entr" presetSubtype="0" fill="hold" grpId="0" nodeType="with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p:cTn id="86" dur="1000" fill="hold"/>
                                        <p:tgtEl>
                                          <p:spTgt spid="10"/>
                                        </p:tgtEl>
                                        <p:attrNameLst>
                                          <p:attrName>ppt_w</p:attrName>
                                        </p:attrNameLst>
                                      </p:cBhvr>
                                      <p:tavLst>
                                        <p:tav tm="0">
                                          <p:val>
                                            <p:fltVal val="0"/>
                                          </p:val>
                                        </p:tav>
                                        <p:tav tm="100000">
                                          <p:val>
                                            <p:strVal val="#ppt_w"/>
                                          </p:val>
                                        </p:tav>
                                      </p:tavLst>
                                    </p:anim>
                                    <p:anim calcmode="lin" valueType="num">
                                      <p:cBhvr>
                                        <p:cTn id="87" dur="1000" fill="hold"/>
                                        <p:tgtEl>
                                          <p:spTgt spid="10"/>
                                        </p:tgtEl>
                                        <p:attrNameLst>
                                          <p:attrName>ppt_h</p:attrName>
                                        </p:attrNameLst>
                                      </p:cBhvr>
                                      <p:tavLst>
                                        <p:tav tm="0">
                                          <p:val>
                                            <p:fltVal val="0"/>
                                          </p:val>
                                        </p:tav>
                                        <p:tav tm="100000">
                                          <p:val>
                                            <p:strVal val="#ppt_h"/>
                                          </p:val>
                                        </p:tav>
                                      </p:tavLst>
                                    </p:anim>
                                    <p:anim calcmode="lin" valueType="num">
                                      <p:cBhvr>
                                        <p:cTn id="88" dur="1000" fill="hold"/>
                                        <p:tgtEl>
                                          <p:spTgt spid="10"/>
                                        </p:tgtEl>
                                        <p:attrNameLst>
                                          <p:attrName>style.rotation</p:attrName>
                                        </p:attrNameLst>
                                      </p:cBhvr>
                                      <p:tavLst>
                                        <p:tav tm="0">
                                          <p:val>
                                            <p:fltVal val="90"/>
                                          </p:val>
                                        </p:tav>
                                        <p:tav tm="100000">
                                          <p:val>
                                            <p:fltVal val="0"/>
                                          </p:val>
                                        </p:tav>
                                      </p:tavLst>
                                    </p:anim>
                                    <p:animEffect transition="in" filter="fade">
                                      <p:cBhvr>
                                        <p:cTn id="89" dur="1000"/>
                                        <p:tgtEl>
                                          <p:spTgt spid="10"/>
                                        </p:tgtEl>
                                      </p:cBhvr>
                                    </p:animEffect>
                                  </p:childTnLst>
                                </p:cTn>
                              </p:par>
                            </p:childTnLst>
                          </p:cTn>
                        </p:par>
                      </p:childTnLst>
                    </p:cTn>
                  </p:par>
                  <p:par>
                    <p:cTn id="90" fill="hold">
                      <p:stCondLst>
                        <p:cond delay="indefinite"/>
                      </p:stCondLst>
                      <p:childTnLst>
                        <p:par>
                          <p:cTn id="91" fill="hold">
                            <p:stCondLst>
                              <p:cond delay="0"/>
                            </p:stCondLst>
                            <p:childTnLst>
                              <p:par>
                                <p:cTn id="92" presetID="6" presetClass="entr" presetSubtype="16" fill="hold" grpId="0" nodeType="clickEffect">
                                  <p:stCondLst>
                                    <p:cond delay="0"/>
                                  </p:stCondLst>
                                  <p:childTnLst>
                                    <p:set>
                                      <p:cBhvr>
                                        <p:cTn id="93" dur="1" fill="hold">
                                          <p:stCondLst>
                                            <p:cond delay="0"/>
                                          </p:stCondLst>
                                        </p:cTn>
                                        <p:tgtEl>
                                          <p:spTgt spid="22"/>
                                        </p:tgtEl>
                                        <p:attrNameLst>
                                          <p:attrName>style.visibility</p:attrName>
                                        </p:attrNameLst>
                                      </p:cBhvr>
                                      <p:to>
                                        <p:strVal val="visible"/>
                                      </p:to>
                                    </p:set>
                                    <p:animEffect transition="in" filter="circle(in)">
                                      <p:cBhvr>
                                        <p:cTn id="94" dur="2000"/>
                                        <p:tgtEl>
                                          <p:spTgt spid="22"/>
                                        </p:tgtEl>
                                      </p:cBhvr>
                                    </p:animEffect>
                                  </p:childTnLst>
                                </p:cTn>
                              </p:par>
                              <p:par>
                                <p:cTn id="95" presetID="2" presetClass="exit" presetSubtype="3" fill="hold" grpId="1" nodeType="withEffect">
                                  <p:stCondLst>
                                    <p:cond delay="0"/>
                                  </p:stCondLst>
                                  <p:childTnLst>
                                    <p:anim calcmode="lin" valueType="num">
                                      <p:cBhvr additive="base">
                                        <p:cTn id="96" dur="1200"/>
                                        <p:tgtEl>
                                          <p:spTgt spid="10"/>
                                        </p:tgtEl>
                                        <p:attrNameLst>
                                          <p:attrName>ppt_x</p:attrName>
                                        </p:attrNameLst>
                                      </p:cBhvr>
                                      <p:tavLst>
                                        <p:tav tm="0">
                                          <p:val>
                                            <p:strVal val="ppt_x"/>
                                          </p:val>
                                        </p:tav>
                                        <p:tav tm="100000">
                                          <p:val>
                                            <p:strVal val="1+ppt_w/2"/>
                                          </p:val>
                                        </p:tav>
                                      </p:tavLst>
                                    </p:anim>
                                    <p:anim calcmode="lin" valueType="num">
                                      <p:cBhvr additive="base">
                                        <p:cTn id="97" dur="1200"/>
                                        <p:tgtEl>
                                          <p:spTgt spid="10"/>
                                        </p:tgtEl>
                                        <p:attrNameLst>
                                          <p:attrName>ppt_y</p:attrName>
                                        </p:attrNameLst>
                                      </p:cBhvr>
                                      <p:tavLst>
                                        <p:tav tm="0">
                                          <p:val>
                                            <p:strVal val="ppt_y"/>
                                          </p:val>
                                        </p:tav>
                                        <p:tav tm="100000">
                                          <p:val>
                                            <p:strVal val="0-ppt_h/2"/>
                                          </p:val>
                                        </p:tav>
                                      </p:tavLst>
                                    </p:anim>
                                    <p:set>
                                      <p:cBhvr>
                                        <p:cTn id="98" dur="1" fill="hold">
                                          <p:stCondLst>
                                            <p:cond delay="1199"/>
                                          </p:stCondLst>
                                        </p:cTn>
                                        <p:tgtEl>
                                          <p:spTgt spid="10"/>
                                        </p:tgtEl>
                                        <p:attrNameLst>
                                          <p:attrName>style.visibility</p:attrName>
                                        </p:attrNameLst>
                                      </p:cBhvr>
                                      <p:to>
                                        <p:strVal val="hidden"/>
                                      </p:to>
                                    </p:set>
                                  </p:childTnLst>
                                </p:cTn>
                              </p:par>
                              <p:par>
                                <p:cTn id="99" presetID="53" presetClass="entr" presetSubtype="16" fill="hold" grpId="0" nodeType="withEffect">
                                  <p:stCondLst>
                                    <p:cond delay="0"/>
                                  </p:stCondLst>
                                  <p:childTnLst>
                                    <p:set>
                                      <p:cBhvr>
                                        <p:cTn id="100" dur="1" fill="hold">
                                          <p:stCondLst>
                                            <p:cond delay="0"/>
                                          </p:stCondLst>
                                        </p:cTn>
                                        <p:tgtEl>
                                          <p:spTgt spid="64"/>
                                        </p:tgtEl>
                                        <p:attrNameLst>
                                          <p:attrName>style.visibility</p:attrName>
                                        </p:attrNameLst>
                                      </p:cBhvr>
                                      <p:to>
                                        <p:strVal val="visible"/>
                                      </p:to>
                                    </p:set>
                                    <p:anim calcmode="lin" valueType="num">
                                      <p:cBhvr>
                                        <p:cTn id="101" dur="2000" fill="hold"/>
                                        <p:tgtEl>
                                          <p:spTgt spid="64"/>
                                        </p:tgtEl>
                                        <p:attrNameLst>
                                          <p:attrName>ppt_w</p:attrName>
                                        </p:attrNameLst>
                                      </p:cBhvr>
                                      <p:tavLst>
                                        <p:tav tm="0">
                                          <p:val>
                                            <p:fltVal val="0"/>
                                          </p:val>
                                        </p:tav>
                                        <p:tav tm="100000">
                                          <p:val>
                                            <p:strVal val="#ppt_w"/>
                                          </p:val>
                                        </p:tav>
                                      </p:tavLst>
                                    </p:anim>
                                    <p:anim calcmode="lin" valueType="num">
                                      <p:cBhvr>
                                        <p:cTn id="102" dur="2000" fill="hold"/>
                                        <p:tgtEl>
                                          <p:spTgt spid="64"/>
                                        </p:tgtEl>
                                        <p:attrNameLst>
                                          <p:attrName>ppt_h</p:attrName>
                                        </p:attrNameLst>
                                      </p:cBhvr>
                                      <p:tavLst>
                                        <p:tav tm="0">
                                          <p:val>
                                            <p:fltVal val="0"/>
                                          </p:val>
                                        </p:tav>
                                        <p:tav tm="100000">
                                          <p:val>
                                            <p:strVal val="#ppt_h"/>
                                          </p:val>
                                        </p:tav>
                                      </p:tavLst>
                                    </p:anim>
                                    <p:animEffect transition="in" filter="fade">
                                      <p:cBhvr>
                                        <p:cTn id="103" dur="2000"/>
                                        <p:tgtEl>
                                          <p:spTgt spid="64"/>
                                        </p:tgtEl>
                                      </p:cBhvr>
                                    </p:animEffect>
                                  </p:childTnLst>
                                </p:cTn>
                              </p:par>
                              <p:par>
                                <p:cTn id="104" presetID="31" presetClass="entr" presetSubtype="0" fill="hold" grpId="0" nodeType="withEffect">
                                  <p:stCondLst>
                                    <p:cond delay="0"/>
                                  </p:stCondLst>
                                  <p:childTnLst>
                                    <p:set>
                                      <p:cBhvr>
                                        <p:cTn id="105" dur="1" fill="hold">
                                          <p:stCondLst>
                                            <p:cond delay="0"/>
                                          </p:stCondLst>
                                        </p:cTn>
                                        <p:tgtEl>
                                          <p:spTgt spid="11"/>
                                        </p:tgtEl>
                                        <p:attrNameLst>
                                          <p:attrName>style.visibility</p:attrName>
                                        </p:attrNameLst>
                                      </p:cBhvr>
                                      <p:to>
                                        <p:strVal val="visible"/>
                                      </p:to>
                                    </p:set>
                                    <p:anim calcmode="lin" valueType="num">
                                      <p:cBhvr>
                                        <p:cTn id="106" dur="1000" fill="hold"/>
                                        <p:tgtEl>
                                          <p:spTgt spid="11"/>
                                        </p:tgtEl>
                                        <p:attrNameLst>
                                          <p:attrName>ppt_w</p:attrName>
                                        </p:attrNameLst>
                                      </p:cBhvr>
                                      <p:tavLst>
                                        <p:tav tm="0">
                                          <p:val>
                                            <p:fltVal val="0"/>
                                          </p:val>
                                        </p:tav>
                                        <p:tav tm="100000">
                                          <p:val>
                                            <p:strVal val="#ppt_w"/>
                                          </p:val>
                                        </p:tav>
                                      </p:tavLst>
                                    </p:anim>
                                    <p:anim calcmode="lin" valueType="num">
                                      <p:cBhvr>
                                        <p:cTn id="107" dur="1000" fill="hold"/>
                                        <p:tgtEl>
                                          <p:spTgt spid="11"/>
                                        </p:tgtEl>
                                        <p:attrNameLst>
                                          <p:attrName>ppt_h</p:attrName>
                                        </p:attrNameLst>
                                      </p:cBhvr>
                                      <p:tavLst>
                                        <p:tav tm="0">
                                          <p:val>
                                            <p:fltVal val="0"/>
                                          </p:val>
                                        </p:tav>
                                        <p:tav tm="100000">
                                          <p:val>
                                            <p:strVal val="#ppt_h"/>
                                          </p:val>
                                        </p:tav>
                                      </p:tavLst>
                                    </p:anim>
                                    <p:anim calcmode="lin" valueType="num">
                                      <p:cBhvr>
                                        <p:cTn id="108" dur="1000" fill="hold"/>
                                        <p:tgtEl>
                                          <p:spTgt spid="11"/>
                                        </p:tgtEl>
                                        <p:attrNameLst>
                                          <p:attrName>style.rotation</p:attrName>
                                        </p:attrNameLst>
                                      </p:cBhvr>
                                      <p:tavLst>
                                        <p:tav tm="0">
                                          <p:val>
                                            <p:fltVal val="90"/>
                                          </p:val>
                                        </p:tav>
                                        <p:tav tm="100000">
                                          <p:val>
                                            <p:fltVal val="0"/>
                                          </p:val>
                                        </p:tav>
                                      </p:tavLst>
                                    </p:anim>
                                    <p:animEffect transition="in" filter="fade">
                                      <p:cBhvr>
                                        <p:cTn id="109" dur="1000"/>
                                        <p:tgtEl>
                                          <p:spTgt spid="11"/>
                                        </p:tgtEl>
                                      </p:cBhvr>
                                    </p:animEffect>
                                  </p:childTnLst>
                                </p:cTn>
                              </p:par>
                            </p:childTnLst>
                          </p:cTn>
                        </p:par>
                      </p:childTnLst>
                    </p:cTn>
                  </p:par>
                  <p:par>
                    <p:cTn id="110" fill="hold">
                      <p:stCondLst>
                        <p:cond delay="indefinite"/>
                      </p:stCondLst>
                      <p:childTnLst>
                        <p:par>
                          <p:cTn id="111" fill="hold">
                            <p:stCondLst>
                              <p:cond delay="0"/>
                            </p:stCondLst>
                            <p:childTnLst>
                              <p:par>
                                <p:cTn id="112" presetID="6" presetClass="entr" presetSubtype="16" fill="hold" grpId="0" nodeType="clickEffect">
                                  <p:stCondLst>
                                    <p:cond delay="0"/>
                                  </p:stCondLst>
                                  <p:childTnLst>
                                    <p:set>
                                      <p:cBhvr>
                                        <p:cTn id="113" dur="1" fill="hold">
                                          <p:stCondLst>
                                            <p:cond delay="0"/>
                                          </p:stCondLst>
                                        </p:cTn>
                                        <p:tgtEl>
                                          <p:spTgt spid="28"/>
                                        </p:tgtEl>
                                        <p:attrNameLst>
                                          <p:attrName>style.visibility</p:attrName>
                                        </p:attrNameLst>
                                      </p:cBhvr>
                                      <p:to>
                                        <p:strVal val="visible"/>
                                      </p:to>
                                    </p:set>
                                    <p:animEffect transition="in" filter="circle(in)">
                                      <p:cBhvr>
                                        <p:cTn id="114" dur="2000"/>
                                        <p:tgtEl>
                                          <p:spTgt spid="28"/>
                                        </p:tgtEl>
                                      </p:cBhvr>
                                    </p:animEffect>
                                  </p:childTnLst>
                                </p:cTn>
                              </p:par>
                              <p:par>
                                <p:cTn id="115" presetID="2" presetClass="exit" presetSubtype="3" fill="hold" grpId="1" nodeType="withEffect">
                                  <p:stCondLst>
                                    <p:cond delay="0"/>
                                  </p:stCondLst>
                                  <p:childTnLst>
                                    <p:anim calcmode="lin" valueType="num">
                                      <p:cBhvr additive="base">
                                        <p:cTn id="116" dur="1500"/>
                                        <p:tgtEl>
                                          <p:spTgt spid="11"/>
                                        </p:tgtEl>
                                        <p:attrNameLst>
                                          <p:attrName>ppt_x</p:attrName>
                                        </p:attrNameLst>
                                      </p:cBhvr>
                                      <p:tavLst>
                                        <p:tav tm="0">
                                          <p:val>
                                            <p:strVal val="ppt_x"/>
                                          </p:val>
                                        </p:tav>
                                        <p:tav tm="100000">
                                          <p:val>
                                            <p:strVal val="1+ppt_w/2"/>
                                          </p:val>
                                        </p:tav>
                                      </p:tavLst>
                                    </p:anim>
                                    <p:anim calcmode="lin" valueType="num">
                                      <p:cBhvr additive="base">
                                        <p:cTn id="117" dur="1500"/>
                                        <p:tgtEl>
                                          <p:spTgt spid="11"/>
                                        </p:tgtEl>
                                        <p:attrNameLst>
                                          <p:attrName>ppt_y</p:attrName>
                                        </p:attrNameLst>
                                      </p:cBhvr>
                                      <p:tavLst>
                                        <p:tav tm="0">
                                          <p:val>
                                            <p:strVal val="ppt_y"/>
                                          </p:val>
                                        </p:tav>
                                        <p:tav tm="100000">
                                          <p:val>
                                            <p:strVal val="0-ppt_h/2"/>
                                          </p:val>
                                        </p:tav>
                                      </p:tavLst>
                                    </p:anim>
                                    <p:set>
                                      <p:cBhvr>
                                        <p:cTn id="118" dur="1" fill="hold">
                                          <p:stCondLst>
                                            <p:cond delay="1499"/>
                                          </p:stCondLst>
                                        </p:cTn>
                                        <p:tgtEl>
                                          <p:spTgt spid="11"/>
                                        </p:tgtEl>
                                        <p:attrNameLst>
                                          <p:attrName>style.visibility</p:attrName>
                                        </p:attrNameLst>
                                      </p:cBhvr>
                                      <p:to>
                                        <p:strVal val="hidden"/>
                                      </p:to>
                                    </p:set>
                                  </p:childTnLst>
                                </p:cTn>
                              </p:par>
                              <p:par>
                                <p:cTn id="119" presetID="53" presetClass="entr" presetSubtype="16" fill="hold" grpId="0" nodeType="withEffect">
                                  <p:stCondLst>
                                    <p:cond delay="0"/>
                                  </p:stCondLst>
                                  <p:childTnLst>
                                    <p:set>
                                      <p:cBhvr>
                                        <p:cTn id="120" dur="1" fill="hold">
                                          <p:stCondLst>
                                            <p:cond delay="0"/>
                                          </p:stCondLst>
                                        </p:cTn>
                                        <p:tgtEl>
                                          <p:spTgt spid="65"/>
                                        </p:tgtEl>
                                        <p:attrNameLst>
                                          <p:attrName>style.visibility</p:attrName>
                                        </p:attrNameLst>
                                      </p:cBhvr>
                                      <p:to>
                                        <p:strVal val="visible"/>
                                      </p:to>
                                    </p:set>
                                    <p:anim calcmode="lin" valueType="num">
                                      <p:cBhvr>
                                        <p:cTn id="121" dur="2000" fill="hold"/>
                                        <p:tgtEl>
                                          <p:spTgt spid="65"/>
                                        </p:tgtEl>
                                        <p:attrNameLst>
                                          <p:attrName>ppt_w</p:attrName>
                                        </p:attrNameLst>
                                      </p:cBhvr>
                                      <p:tavLst>
                                        <p:tav tm="0">
                                          <p:val>
                                            <p:fltVal val="0"/>
                                          </p:val>
                                        </p:tav>
                                        <p:tav tm="100000">
                                          <p:val>
                                            <p:strVal val="#ppt_w"/>
                                          </p:val>
                                        </p:tav>
                                      </p:tavLst>
                                    </p:anim>
                                    <p:anim calcmode="lin" valueType="num">
                                      <p:cBhvr>
                                        <p:cTn id="122" dur="2000" fill="hold"/>
                                        <p:tgtEl>
                                          <p:spTgt spid="65"/>
                                        </p:tgtEl>
                                        <p:attrNameLst>
                                          <p:attrName>ppt_h</p:attrName>
                                        </p:attrNameLst>
                                      </p:cBhvr>
                                      <p:tavLst>
                                        <p:tav tm="0">
                                          <p:val>
                                            <p:fltVal val="0"/>
                                          </p:val>
                                        </p:tav>
                                        <p:tav tm="100000">
                                          <p:val>
                                            <p:strVal val="#ppt_h"/>
                                          </p:val>
                                        </p:tav>
                                      </p:tavLst>
                                    </p:anim>
                                    <p:animEffect transition="in" filter="fade">
                                      <p:cBhvr>
                                        <p:cTn id="123" dur="2000"/>
                                        <p:tgtEl>
                                          <p:spTgt spid="65"/>
                                        </p:tgtEl>
                                      </p:cBhvr>
                                    </p:animEffect>
                                  </p:childTnLst>
                                </p:cTn>
                              </p:par>
                              <p:par>
                                <p:cTn id="124" presetID="31" presetClass="entr" presetSubtype="0" fill="hold" grpId="0" nodeType="withEffect">
                                  <p:stCondLst>
                                    <p:cond delay="0"/>
                                  </p:stCondLst>
                                  <p:childTnLst>
                                    <p:set>
                                      <p:cBhvr>
                                        <p:cTn id="125" dur="1" fill="hold">
                                          <p:stCondLst>
                                            <p:cond delay="0"/>
                                          </p:stCondLst>
                                        </p:cTn>
                                        <p:tgtEl>
                                          <p:spTgt spid="14"/>
                                        </p:tgtEl>
                                        <p:attrNameLst>
                                          <p:attrName>style.visibility</p:attrName>
                                        </p:attrNameLst>
                                      </p:cBhvr>
                                      <p:to>
                                        <p:strVal val="visible"/>
                                      </p:to>
                                    </p:set>
                                    <p:anim calcmode="lin" valueType="num">
                                      <p:cBhvr>
                                        <p:cTn id="126" dur="1000" fill="hold"/>
                                        <p:tgtEl>
                                          <p:spTgt spid="14"/>
                                        </p:tgtEl>
                                        <p:attrNameLst>
                                          <p:attrName>ppt_w</p:attrName>
                                        </p:attrNameLst>
                                      </p:cBhvr>
                                      <p:tavLst>
                                        <p:tav tm="0">
                                          <p:val>
                                            <p:fltVal val="0"/>
                                          </p:val>
                                        </p:tav>
                                        <p:tav tm="100000">
                                          <p:val>
                                            <p:strVal val="#ppt_w"/>
                                          </p:val>
                                        </p:tav>
                                      </p:tavLst>
                                    </p:anim>
                                    <p:anim calcmode="lin" valueType="num">
                                      <p:cBhvr>
                                        <p:cTn id="127" dur="1000" fill="hold"/>
                                        <p:tgtEl>
                                          <p:spTgt spid="14"/>
                                        </p:tgtEl>
                                        <p:attrNameLst>
                                          <p:attrName>ppt_h</p:attrName>
                                        </p:attrNameLst>
                                      </p:cBhvr>
                                      <p:tavLst>
                                        <p:tav tm="0">
                                          <p:val>
                                            <p:fltVal val="0"/>
                                          </p:val>
                                        </p:tav>
                                        <p:tav tm="100000">
                                          <p:val>
                                            <p:strVal val="#ppt_h"/>
                                          </p:val>
                                        </p:tav>
                                      </p:tavLst>
                                    </p:anim>
                                    <p:anim calcmode="lin" valueType="num">
                                      <p:cBhvr>
                                        <p:cTn id="128" dur="1000" fill="hold"/>
                                        <p:tgtEl>
                                          <p:spTgt spid="14"/>
                                        </p:tgtEl>
                                        <p:attrNameLst>
                                          <p:attrName>style.rotation</p:attrName>
                                        </p:attrNameLst>
                                      </p:cBhvr>
                                      <p:tavLst>
                                        <p:tav tm="0">
                                          <p:val>
                                            <p:fltVal val="90"/>
                                          </p:val>
                                        </p:tav>
                                        <p:tav tm="100000">
                                          <p:val>
                                            <p:fltVal val="0"/>
                                          </p:val>
                                        </p:tav>
                                      </p:tavLst>
                                    </p:anim>
                                    <p:animEffect transition="in" filter="fade">
                                      <p:cBhvr>
                                        <p:cTn id="129" dur="1000"/>
                                        <p:tgtEl>
                                          <p:spTgt spid="14"/>
                                        </p:tgtEl>
                                      </p:cBhvr>
                                    </p:animEffect>
                                  </p:childTnLst>
                                </p:cTn>
                              </p:par>
                            </p:childTnLst>
                          </p:cTn>
                        </p:par>
                      </p:childTnLst>
                    </p:cTn>
                  </p:par>
                  <p:par>
                    <p:cTn id="130" fill="hold">
                      <p:stCondLst>
                        <p:cond delay="indefinite"/>
                      </p:stCondLst>
                      <p:childTnLst>
                        <p:par>
                          <p:cTn id="131" fill="hold">
                            <p:stCondLst>
                              <p:cond delay="0"/>
                            </p:stCondLst>
                            <p:childTnLst>
                              <p:par>
                                <p:cTn id="132" presetID="6" presetClass="entr" presetSubtype="16" fill="hold" grpId="0" nodeType="clickEffect">
                                  <p:stCondLst>
                                    <p:cond delay="0"/>
                                  </p:stCondLst>
                                  <p:childTnLst>
                                    <p:set>
                                      <p:cBhvr>
                                        <p:cTn id="133" dur="1" fill="hold">
                                          <p:stCondLst>
                                            <p:cond delay="0"/>
                                          </p:stCondLst>
                                        </p:cTn>
                                        <p:tgtEl>
                                          <p:spTgt spid="31"/>
                                        </p:tgtEl>
                                        <p:attrNameLst>
                                          <p:attrName>style.visibility</p:attrName>
                                        </p:attrNameLst>
                                      </p:cBhvr>
                                      <p:to>
                                        <p:strVal val="visible"/>
                                      </p:to>
                                    </p:set>
                                    <p:animEffect transition="in" filter="circle(in)">
                                      <p:cBhvr>
                                        <p:cTn id="134" dur="2000"/>
                                        <p:tgtEl>
                                          <p:spTgt spid="31"/>
                                        </p:tgtEl>
                                      </p:cBhvr>
                                    </p:animEffect>
                                  </p:childTnLst>
                                </p:cTn>
                              </p:par>
                              <p:par>
                                <p:cTn id="135" presetID="2" presetClass="exit" presetSubtype="3" fill="hold" grpId="1" nodeType="withEffect">
                                  <p:stCondLst>
                                    <p:cond delay="0"/>
                                  </p:stCondLst>
                                  <p:childTnLst>
                                    <p:anim calcmode="lin" valueType="num">
                                      <p:cBhvr additive="base">
                                        <p:cTn id="136" dur="900"/>
                                        <p:tgtEl>
                                          <p:spTgt spid="14"/>
                                        </p:tgtEl>
                                        <p:attrNameLst>
                                          <p:attrName>ppt_x</p:attrName>
                                        </p:attrNameLst>
                                      </p:cBhvr>
                                      <p:tavLst>
                                        <p:tav tm="0">
                                          <p:val>
                                            <p:strVal val="ppt_x"/>
                                          </p:val>
                                        </p:tav>
                                        <p:tav tm="100000">
                                          <p:val>
                                            <p:strVal val="1+ppt_w/2"/>
                                          </p:val>
                                        </p:tav>
                                      </p:tavLst>
                                    </p:anim>
                                    <p:anim calcmode="lin" valueType="num">
                                      <p:cBhvr additive="base">
                                        <p:cTn id="137" dur="900"/>
                                        <p:tgtEl>
                                          <p:spTgt spid="14"/>
                                        </p:tgtEl>
                                        <p:attrNameLst>
                                          <p:attrName>ppt_y</p:attrName>
                                        </p:attrNameLst>
                                      </p:cBhvr>
                                      <p:tavLst>
                                        <p:tav tm="0">
                                          <p:val>
                                            <p:strVal val="ppt_y"/>
                                          </p:val>
                                        </p:tav>
                                        <p:tav tm="100000">
                                          <p:val>
                                            <p:strVal val="0-ppt_h/2"/>
                                          </p:val>
                                        </p:tav>
                                      </p:tavLst>
                                    </p:anim>
                                    <p:set>
                                      <p:cBhvr>
                                        <p:cTn id="138" dur="1" fill="hold">
                                          <p:stCondLst>
                                            <p:cond delay="899"/>
                                          </p:stCondLst>
                                        </p:cTn>
                                        <p:tgtEl>
                                          <p:spTgt spid="14"/>
                                        </p:tgtEl>
                                        <p:attrNameLst>
                                          <p:attrName>style.visibility</p:attrName>
                                        </p:attrNameLst>
                                      </p:cBhvr>
                                      <p:to>
                                        <p:strVal val="hidden"/>
                                      </p:to>
                                    </p:set>
                                  </p:childTnLst>
                                </p:cTn>
                              </p:par>
                              <p:par>
                                <p:cTn id="139" presetID="53" presetClass="entr" presetSubtype="16" fill="hold" grpId="0" nodeType="withEffect">
                                  <p:stCondLst>
                                    <p:cond delay="0"/>
                                  </p:stCondLst>
                                  <p:childTnLst>
                                    <p:set>
                                      <p:cBhvr>
                                        <p:cTn id="140" dur="1" fill="hold">
                                          <p:stCondLst>
                                            <p:cond delay="0"/>
                                          </p:stCondLst>
                                        </p:cTn>
                                        <p:tgtEl>
                                          <p:spTgt spid="66"/>
                                        </p:tgtEl>
                                        <p:attrNameLst>
                                          <p:attrName>style.visibility</p:attrName>
                                        </p:attrNameLst>
                                      </p:cBhvr>
                                      <p:to>
                                        <p:strVal val="visible"/>
                                      </p:to>
                                    </p:set>
                                    <p:anim calcmode="lin" valueType="num">
                                      <p:cBhvr>
                                        <p:cTn id="141" dur="2000" fill="hold"/>
                                        <p:tgtEl>
                                          <p:spTgt spid="66"/>
                                        </p:tgtEl>
                                        <p:attrNameLst>
                                          <p:attrName>ppt_w</p:attrName>
                                        </p:attrNameLst>
                                      </p:cBhvr>
                                      <p:tavLst>
                                        <p:tav tm="0">
                                          <p:val>
                                            <p:fltVal val="0"/>
                                          </p:val>
                                        </p:tav>
                                        <p:tav tm="100000">
                                          <p:val>
                                            <p:strVal val="#ppt_w"/>
                                          </p:val>
                                        </p:tav>
                                      </p:tavLst>
                                    </p:anim>
                                    <p:anim calcmode="lin" valueType="num">
                                      <p:cBhvr>
                                        <p:cTn id="142" dur="2000" fill="hold"/>
                                        <p:tgtEl>
                                          <p:spTgt spid="66"/>
                                        </p:tgtEl>
                                        <p:attrNameLst>
                                          <p:attrName>ppt_h</p:attrName>
                                        </p:attrNameLst>
                                      </p:cBhvr>
                                      <p:tavLst>
                                        <p:tav tm="0">
                                          <p:val>
                                            <p:fltVal val="0"/>
                                          </p:val>
                                        </p:tav>
                                        <p:tav tm="100000">
                                          <p:val>
                                            <p:strVal val="#ppt_h"/>
                                          </p:val>
                                        </p:tav>
                                      </p:tavLst>
                                    </p:anim>
                                    <p:animEffect transition="in" filter="fade">
                                      <p:cBhvr>
                                        <p:cTn id="143" dur="2000"/>
                                        <p:tgtEl>
                                          <p:spTgt spid="66"/>
                                        </p:tgtEl>
                                      </p:cBhvr>
                                    </p:animEffect>
                                  </p:childTnLst>
                                </p:cTn>
                              </p:par>
                              <p:par>
                                <p:cTn id="144" presetID="31" presetClass="entr" presetSubtype="0" fill="hold" grpId="0" nodeType="withEffect">
                                  <p:stCondLst>
                                    <p:cond delay="0"/>
                                  </p:stCondLst>
                                  <p:childTnLst>
                                    <p:set>
                                      <p:cBhvr>
                                        <p:cTn id="145" dur="1" fill="hold">
                                          <p:stCondLst>
                                            <p:cond delay="0"/>
                                          </p:stCondLst>
                                        </p:cTn>
                                        <p:tgtEl>
                                          <p:spTgt spid="15"/>
                                        </p:tgtEl>
                                        <p:attrNameLst>
                                          <p:attrName>style.visibility</p:attrName>
                                        </p:attrNameLst>
                                      </p:cBhvr>
                                      <p:to>
                                        <p:strVal val="visible"/>
                                      </p:to>
                                    </p:set>
                                    <p:anim calcmode="lin" valueType="num">
                                      <p:cBhvr>
                                        <p:cTn id="146" dur="1000" fill="hold"/>
                                        <p:tgtEl>
                                          <p:spTgt spid="15"/>
                                        </p:tgtEl>
                                        <p:attrNameLst>
                                          <p:attrName>ppt_w</p:attrName>
                                        </p:attrNameLst>
                                      </p:cBhvr>
                                      <p:tavLst>
                                        <p:tav tm="0">
                                          <p:val>
                                            <p:fltVal val="0"/>
                                          </p:val>
                                        </p:tav>
                                        <p:tav tm="100000">
                                          <p:val>
                                            <p:strVal val="#ppt_w"/>
                                          </p:val>
                                        </p:tav>
                                      </p:tavLst>
                                    </p:anim>
                                    <p:anim calcmode="lin" valueType="num">
                                      <p:cBhvr>
                                        <p:cTn id="147" dur="1000" fill="hold"/>
                                        <p:tgtEl>
                                          <p:spTgt spid="15"/>
                                        </p:tgtEl>
                                        <p:attrNameLst>
                                          <p:attrName>ppt_h</p:attrName>
                                        </p:attrNameLst>
                                      </p:cBhvr>
                                      <p:tavLst>
                                        <p:tav tm="0">
                                          <p:val>
                                            <p:fltVal val="0"/>
                                          </p:val>
                                        </p:tav>
                                        <p:tav tm="100000">
                                          <p:val>
                                            <p:strVal val="#ppt_h"/>
                                          </p:val>
                                        </p:tav>
                                      </p:tavLst>
                                    </p:anim>
                                    <p:anim calcmode="lin" valueType="num">
                                      <p:cBhvr>
                                        <p:cTn id="148" dur="1000" fill="hold"/>
                                        <p:tgtEl>
                                          <p:spTgt spid="15"/>
                                        </p:tgtEl>
                                        <p:attrNameLst>
                                          <p:attrName>style.rotation</p:attrName>
                                        </p:attrNameLst>
                                      </p:cBhvr>
                                      <p:tavLst>
                                        <p:tav tm="0">
                                          <p:val>
                                            <p:fltVal val="90"/>
                                          </p:val>
                                        </p:tav>
                                        <p:tav tm="100000">
                                          <p:val>
                                            <p:fltVal val="0"/>
                                          </p:val>
                                        </p:tav>
                                      </p:tavLst>
                                    </p:anim>
                                    <p:animEffect transition="in" filter="fade">
                                      <p:cBhvr>
                                        <p:cTn id="149" dur="1000"/>
                                        <p:tgtEl>
                                          <p:spTgt spid="15"/>
                                        </p:tgtEl>
                                      </p:cBhvr>
                                    </p:animEffect>
                                  </p:childTnLst>
                                </p:cTn>
                              </p:par>
                            </p:childTnLst>
                          </p:cTn>
                        </p:par>
                      </p:childTnLst>
                    </p:cTn>
                  </p:par>
                  <p:par>
                    <p:cTn id="150" fill="hold">
                      <p:stCondLst>
                        <p:cond delay="indefinite"/>
                      </p:stCondLst>
                      <p:childTnLst>
                        <p:par>
                          <p:cTn id="151" fill="hold">
                            <p:stCondLst>
                              <p:cond delay="0"/>
                            </p:stCondLst>
                            <p:childTnLst>
                              <p:par>
                                <p:cTn id="152" presetID="6" presetClass="entr" presetSubtype="16" fill="hold" grpId="0" nodeType="clickEffect">
                                  <p:stCondLst>
                                    <p:cond delay="0"/>
                                  </p:stCondLst>
                                  <p:childTnLst>
                                    <p:set>
                                      <p:cBhvr>
                                        <p:cTn id="153" dur="1" fill="hold">
                                          <p:stCondLst>
                                            <p:cond delay="0"/>
                                          </p:stCondLst>
                                        </p:cTn>
                                        <p:tgtEl>
                                          <p:spTgt spid="26"/>
                                        </p:tgtEl>
                                        <p:attrNameLst>
                                          <p:attrName>style.visibility</p:attrName>
                                        </p:attrNameLst>
                                      </p:cBhvr>
                                      <p:to>
                                        <p:strVal val="visible"/>
                                      </p:to>
                                    </p:set>
                                    <p:animEffect transition="in" filter="circle(in)">
                                      <p:cBhvr>
                                        <p:cTn id="154" dur="2000"/>
                                        <p:tgtEl>
                                          <p:spTgt spid="26"/>
                                        </p:tgtEl>
                                      </p:cBhvr>
                                    </p:animEffect>
                                  </p:childTnLst>
                                </p:cTn>
                              </p:par>
                              <p:par>
                                <p:cTn id="155" presetID="2" presetClass="exit" presetSubtype="3" fill="hold" grpId="1" nodeType="withEffect">
                                  <p:stCondLst>
                                    <p:cond delay="0"/>
                                  </p:stCondLst>
                                  <p:childTnLst>
                                    <p:anim calcmode="lin" valueType="num">
                                      <p:cBhvr additive="base">
                                        <p:cTn id="156" dur="1100"/>
                                        <p:tgtEl>
                                          <p:spTgt spid="15"/>
                                        </p:tgtEl>
                                        <p:attrNameLst>
                                          <p:attrName>ppt_x</p:attrName>
                                        </p:attrNameLst>
                                      </p:cBhvr>
                                      <p:tavLst>
                                        <p:tav tm="0">
                                          <p:val>
                                            <p:strVal val="ppt_x"/>
                                          </p:val>
                                        </p:tav>
                                        <p:tav tm="100000">
                                          <p:val>
                                            <p:strVal val="1+ppt_w/2"/>
                                          </p:val>
                                        </p:tav>
                                      </p:tavLst>
                                    </p:anim>
                                    <p:anim calcmode="lin" valueType="num">
                                      <p:cBhvr additive="base">
                                        <p:cTn id="157" dur="1100"/>
                                        <p:tgtEl>
                                          <p:spTgt spid="15"/>
                                        </p:tgtEl>
                                        <p:attrNameLst>
                                          <p:attrName>ppt_y</p:attrName>
                                        </p:attrNameLst>
                                      </p:cBhvr>
                                      <p:tavLst>
                                        <p:tav tm="0">
                                          <p:val>
                                            <p:strVal val="ppt_y"/>
                                          </p:val>
                                        </p:tav>
                                        <p:tav tm="100000">
                                          <p:val>
                                            <p:strVal val="0-ppt_h/2"/>
                                          </p:val>
                                        </p:tav>
                                      </p:tavLst>
                                    </p:anim>
                                    <p:set>
                                      <p:cBhvr>
                                        <p:cTn id="158" dur="1" fill="hold">
                                          <p:stCondLst>
                                            <p:cond delay="1099"/>
                                          </p:stCondLst>
                                        </p:cTn>
                                        <p:tgtEl>
                                          <p:spTgt spid="15"/>
                                        </p:tgtEl>
                                        <p:attrNameLst>
                                          <p:attrName>style.visibility</p:attrName>
                                        </p:attrNameLst>
                                      </p:cBhvr>
                                      <p:to>
                                        <p:strVal val="hidden"/>
                                      </p:to>
                                    </p:set>
                                  </p:childTnLst>
                                </p:cTn>
                              </p:par>
                              <p:par>
                                <p:cTn id="159" presetID="53" presetClass="entr" presetSubtype="16" fill="hold" grpId="0" nodeType="withEffect">
                                  <p:stCondLst>
                                    <p:cond delay="0"/>
                                  </p:stCondLst>
                                  <p:childTnLst>
                                    <p:set>
                                      <p:cBhvr>
                                        <p:cTn id="160" dur="1" fill="hold">
                                          <p:stCondLst>
                                            <p:cond delay="0"/>
                                          </p:stCondLst>
                                        </p:cTn>
                                        <p:tgtEl>
                                          <p:spTgt spid="67"/>
                                        </p:tgtEl>
                                        <p:attrNameLst>
                                          <p:attrName>style.visibility</p:attrName>
                                        </p:attrNameLst>
                                      </p:cBhvr>
                                      <p:to>
                                        <p:strVal val="visible"/>
                                      </p:to>
                                    </p:set>
                                    <p:anim calcmode="lin" valueType="num">
                                      <p:cBhvr>
                                        <p:cTn id="161" dur="2000" fill="hold"/>
                                        <p:tgtEl>
                                          <p:spTgt spid="67"/>
                                        </p:tgtEl>
                                        <p:attrNameLst>
                                          <p:attrName>ppt_w</p:attrName>
                                        </p:attrNameLst>
                                      </p:cBhvr>
                                      <p:tavLst>
                                        <p:tav tm="0">
                                          <p:val>
                                            <p:fltVal val="0"/>
                                          </p:val>
                                        </p:tav>
                                        <p:tav tm="100000">
                                          <p:val>
                                            <p:strVal val="#ppt_w"/>
                                          </p:val>
                                        </p:tav>
                                      </p:tavLst>
                                    </p:anim>
                                    <p:anim calcmode="lin" valueType="num">
                                      <p:cBhvr>
                                        <p:cTn id="162" dur="2000" fill="hold"/>
                                        <p:tgtEl>
                                          <p:spTgt spid="67"/>
                                        </p:tgtEl>
                                        <p:attrNameLst>
                                          <p:attrName>ppt_h</p:attrName>
                                        </p:attrNameLst>
                                      </p:cBhvr>
                                      <p:tavLst>
                                        <p:tav tm="0">
                                          <p:val>
                                            <p:fltVal val="0"/>
                                          </p:val>
                                        </p:tav>
                                        <p:tav tm="100000">
                                          <p:val>
                                            <p:strVal val="#ppt_h"/>
                                          </p:val>
                                        </p:tav>
                                      </p:tavLst>
                                    </p:anim>
                                    <p:animEffect transition="in" filter="fade">
                                      <p:cBhvr>
                                        <p:cTn id="163" dur="2000"/>
                                        <p:tgtEl>
                                          <p:spTgt spid="67"/>
                                        </p:tgtEl>
                                      </p:cBhvr>
                                    </p:animEffect>
                                  </p:childTnLst>
                                </p:cTn>
                              </p:par>
                              <p:par>
                                <p:cTn id="164" presetID="31" presetClass="entr" presetSubtype="0" fill="hold" grpId="0" nodeType="withEffect">
                                  <p:stCondLst>
                                    <p:cond delay="0"/>
                                  </p:stCondLst>
                                  <p:childTnLst>
                                    <p:set>
                                      <p:cBhvr>
                                        <p:cTn id="165" dur="1" fill="hold">
                                          <p:stCondLst>
                                            <p:cond delay="0"/>
                                          </p:stCondLst>
                                        </p:cTn>
                                        <p:tgtEl>
                                          <p:spTgt spid="12"/>
                                        </p:tgtEl>
                                        <p:attrNameLst>
                                          <p:attrName>style.visibility</p:attrName>
                                        </p:attrNameLst>
                                      </p:cBhvr>
                                      <p:to>
                                        <p:strVal val="visible"/>
                                      </p:to>
                                    </p:set>
                                    <p:anim calcmode="lin" valueType="num">
                                      <p:cBhvr>
                                        <p:cTn id="166" dur="1000" fill="hold"/>
                                        <p:tgtEl>
                                          <p:spTgt spid="12"/>
                                        </p:tgtEl>
                                        <p:attrNameLst>
                                          <p:attrName>ppt_w</p:attrName>
                                        </p:attrNameLst>
                                      </p:cBhvr>
                                      <p:tavLst>
                                        <p:tav tm="0">
                                          <p:val>
                                            <p:fltVal val="0"/>
                                          </p:val>
                                        </p:tav>
                                        <p:tav tm="100000">
                                          <p:val>
                                            <p:strVal val="#ppt_w"/>
                                          </p:val>
                                        </p:tav>
                                      </p:tavLst>
                                    </p:anim>
                                    <p:anim calcmode="lin" valueType="num">
                                      <p:cBhvr>
                                        <p:cTn id="167" dur="1000" fill="hold"/>
                                        <p:tgtEl>
                                          <p:spTgt spid="12"/>
                                        </p:tgtEl>
                                        <p:attrNameLst>
                                          <p:attrName>ppt_h</p:attrName>
                                        </p:attrNameLst>
                                      </p:cBhvr>
                                      <p:tavLst>
                                        <p:tav tm="0">
                                          <p:val>
                                            <p:fltVal val="0"/>
                                          </p:val>
                                        </p:tav>
                                        <p:tav tm="100000">
                                          <p:val>
                                            <p:strVal val="#ppt_h"/>
                                          </p:val>
                                        </p:tav>
                                      </p:tavLst>
                                    </p:anim>
                                    <p:anim calcmode="lin" valueType="num">
                                      <p:cBhvr>
                                        <p:cTn id="168" dur="1000" fill="hold"/>
                                        <p:tgtEl>
                                          <p:spTgt spid="12"/>
                                        </p:tgtEl>
                                        <p:attrNameLst>
                                          <p:attrName>style.rotation</p:attrName>
                                        </p:attrNameLst>
                                      </p:cBhvr>
                                      <p:tavLst>
                                        <p:tav tm="0">
                                          <p:val>
                                            <p:fltVal val="90"/>
                                          </p:val>
                                        </p:tav>
                                        <p:tav tm="100000">
                                          <p:val>
                                            <p:fltVal val="0"/>
                                          </p:val>
                                        </p:tav>
                                      </p:tavLst>
                                    </p:anim>
                                    <p:animEffect transition="in" filter="fade">
                                      <p:cBhvr>
                                        <p:cTn id="169" dur="1000"/>
                                        <p:tgtEl>
                                          <p:spTgt spid="12"/>
                                        </p:tgtEl>
                                      </p:cBhvr>
                                    </p:animEffect>
                                  </p:childTnLst>
                                </p:cTn>
                              </p:par>
                            </p:childTnLst>
                          </p:cTn>
                        </p:par>
                      </p:childTnLst>
                    </p:cTn>
                  </p:par>
                  <p:par>
                    <p:cTn id="170" fill="hold">
                      <p:stCondLst>
                        <p:cond delay="indefinite"/>
                      </p:stCondLst>
                      <p:childTnLst>
                        <p:par>
                          <p:cTn id="171" fill="hold">
                            <p:stCondLst>
                              <p:cond delay="0"/>
                            </p:stCondLst>
                            <p:childTnLst>
                              <p:par>
                                <p:cTn id="172" presetID="6" presetClass="entr" presetSubtype="16" fill="hold" grpId="0" nodeType="clickEffect">
                                  <p:stCondLst>
                                    <p:cond delay="0"/>
                                  </p:stCondLst>
                                  <p:childTnLst>
                                    <p:set>
                                      <p:cBhvr>
                                        <p:cTn id="173" dur="1" fill="hold">
                                          <p:stCondLst>
                                            <p:cond delay="0"/>
                                          </p:stCondLst>
                                        </p:cTn>
                                        <p:tgtEl>
                                          <p:spTgt spid="27"/>
                                        </p:tgtEl>
                                        <p:attrNameLst>
                                          <p:attrName>style.visibility</p:attrName>
                                        </p:attrNameLst>
                                      </p:cBhvr>
                                      <p:to>
                                        <p:strVal val="visible"/>
                                      </p:to>
                                    </p:set>
                                    <p:animEffect transition="in" filter="circle(in)">
                                      <p:cBhvr>
                                        <p:cTn id="174" dur="2000"/>
                                        <p:tgtEl>
                                          <p:spTgt spid="27"/>
                                        </p:tgtEl>
                                      </p:cBhvr>
                                    </p:animEffect>
                                  </p:childTnLst>
                                </p:cTn>
                              </p:par>
                              <p:par>
                                <p:cTn id="175" presetID="2" presetClass="exit" presetSubtype="3" fill="hold" grpId="1" nodeType="withEffect">
                                  <p:stCondLst>
                                    <p:cond delay="0"/>
                                  </p:stCondLst>
                                  <p:childTnLst>
                                    <p:anim calcmode="lin" valueType="num">
                                      <p:cBhvr additive="base">
                                        <p:cTn id="176" dur="1100"/>
                                        <p:tgtEl>
                                          <p:spTgt spid="12"/>
                                        </p:tgtEl>
                                        <p:attrNameLst>
                                          <p:attrName>ppt_x</p:attrName>
                                        </p:attrNameLst>
                                      </p:cBhvr>
                                      <p:tavLst>
                                        <p:tav tm="0">
                                          <p:val>
                                            <p:strVal val="ppt_x"/>
                                          </p:val>
                                        </p:tav>
                                        <p:tav tm="100000">
                                          <p:val>
                                            <p:strVal val="1+ppt_w/2"/>
                                          </p:val>
                                        </p:tav>
                                      </p:tavLst>
                                    </p:anim>
                                    <p:anim calcmode="lin" valueType="num">
                                      <p:cBhvr additive="base">
                                        <p:cTn id="177" dur="1100"/>
                                        <p:tgtEl>
                                          <p:spTgt spid="12"/>
                                        </p:tgtEl>
                                        <p:attrNameLst>
                                          <p:attrName>ppt_y</p:attrName>
                                        </p:attrNameLst>
                                      </p:cBhvr>
                                      <p:tavLst>
                                        <p:tav tm="0">
                                          <p:val>
                                            <p:strVal val="ppt_y"/>
                                          </p:val>
                                        </p:tav>
                                        <p:tav tm="100000">
                                          <p:val>
                                            <p:strVal val="0-ppt_h/2"/>
                                          </p:val>
                                        </p:tav>
                                      </p:tavLst>
                                    </p:anim>
                                    <p:set>
                                      <p:cBhvr>
                                        <p:cTn id="178" dur="1" fill="hold">
                                          <p:stCondLst>
                                            <p:cond delay="1099"/>
                                          </p:stCondLst>
                                        </p:cTn>
                                        <p:tgtEl>
                                          <p:spTgt spid="12"/>
                                        </p:tgtEl>
                                        <p:attrNameLst>
                                          <p:attrName>style.visibility</p:attrName>
                                        </p:attrNameLst>
                                      </p:cBhvr>
                                      <p:to>
                                        <p:strVal val="hidden"/>
                                      </p:to>
                                    </p:set>
                                  </p:childTnLst>
                                </p:cTn>
                              </p:par>
                              <p:par>
                                <p:cTn id="179" presetID="53" presetClass="entr" presetSubtype="16" fill="hold" grpId="0" nodeType="withEffect">
                                  <p:stCondLst>
                                    <p:cond delay="0"/>
                                  </p:stCondLst>
                                  <p:childTnLst>
                                    <p:set>
                                      <p:cBhvr>
                                        <p:cTn id="180" dur="1" fill="hold">
                                          <p:stCondLst>
                                            <p:cond delay="0"/>
                                          </p:stCondLst>
                                        </p:cTn>
                                        <p:tgtEl>
                                          <p:spTgt spid="68"/>
                                        </p:tgtEl>
                                        <p:attrNameLst>
                                          <p:attrName>style.visibility</p:attrName>
                                        </p:attrNameLst>
                                      </p:cBhvr>
                                      <p:to>
                                        <p:strVal val="visible"/>
                                      </p:to>
                                    </p:set>
                                    <p:anim calcmode="lin" valueType="num">
                                      <p:cBhvr>
                                        <p:cTn id="181" dur="2000" fill="hold"/>
                                        <p:tgtEl>
                                          <p:spTgt spid="68"/>
                                        </p:tgtEl>
                                        <p:attrNameLst>
                                          <p:attrName>ppt_w</p:attrName>
                                        </p:attrNameLst>
                                      </p:cBhvr>
                                      <p:tavLst>
                                        <p:tav tm="0">
                                          <p:val>
                                            <p:fltVal val="0"/>
                                          </p:val>
                                        </p:tav>
                                        <p:tav tm="100000">
                                          <p:val>
                                            <p:strVal val="#ppt_w"/>
                                          </p:val>
                                        </p:tav>
                                      </p:tavLst>
                                    </p:anim>
                                    <p:anim calcmode="lin" valueType="num">
                                      <p:cBhvr>
                                        <p:cTn id="182" dur="2000" fill="hold"/>
                                        <p:tgtEl>
                                          <p:spTgt spid="68"/>
                                        </p:tgtEl>
                                        <p:attrNameLst>
                                          <p:attrName>ppt_h</p:attrName>
                                        </p:attrNameLst>
                                      </p:cBhvr>
                                      <p:tavLst>
                                        <p:tav tm="0">
                                          <p:val>
                                            <p:fltVal val="0"/>
                                          </p:val>
                                        </p:tav>
                                        <p:tav tm="100000">
                                          <p:val>
                                            <p:strVal val="#ppt_h"/>
                                          </p:val>
                                        </p:tav>
                                      </p:tavLst>
                                    </p:anim>
                                    <p:animEffect transition="in" filter="fade">
                                      <p:cBhvr>
                                        <p:cTn id="183" dur="2000"/>
                                        <p:tgtEl>
                                          <p:spTgt spid="68"/>
                                        </p:tgtEl>
                                      </p:cBhvr>
                                    </p:animEffect>
                                  </p:childTnLst>
                                </p:cTn>
                              </p:par>
                              <p:par>
                                <p:cTn id="184" presetID="31" presetClass="entr" presetSubtype="0" fill="hold" grpId="0" nodeType="withEffect">
                                  <p:stCondLst>
                                    <p:cond delay="0"/>
                                  </p:stCondLst>
                                  <p:childTnLst>
                                    <p:set>
                                      <p:cBhvr>
                                        <p:cTn id="185" dur="1" fill="hold">
                                          <p:stCondLst>
                                            <p:cond delay="0"/>
                                          </p:stCondLst>
                                        </p:cTn>
                                        <p:tgtEl>
                                          <p:spTgt spid="13"/>
                                        </p:tgtEl>
                                        <p:attrNameLst>
                                          <p:attrName>style.visibility</p:attrName>
                                        </p:attrNameLst>
                                      </p:cBhvr>
                                      <p:to>
                                        <p:strVal val="visible"/>
                                      </p:to>
                                    </p:set>
                                    <p:anim calcmode="lin" valueType="num">
                                      <p:cBhvr>
                                        <p:cTn id="186" dur="1000" fill="hold"/>
                                        <p:tgtEl>
                                          <p:spTgt spid="13"/>
                                        </p:tgtEl>
                                        <p:attrNameLst>
                                          <p:attrName>ppt_w</p:attrName>
                                        </p:attrNameLst>
                                      </p:cBhvr>
                                      <p:tavLst>
                                        <p:tav tm="0">
                                          <p:val>
                                            <p:fltVal val="0"/>
                                          </p:val>
                                        </p:tav>
                                        <p:tav tm="100000">
                                          <p:val>
                                            <p:strVal val="#ppt_w"/>
                                          </p:val>
                                        </p:tav>
                                      </p:tavLst>
                                    </p:anim>
                                    <p:anim calcmode="lin" valueType="num">
                                      <p:cBhvr>
                                        <p:cTn id="187" dur="1000" fill="hold"/>
                                        <p:tgtEl>
                                          <p:spTgt spid="13"/>
                                        </p:tgtEl>
                                        <p:attrNameLst>
                                          <p:attrName>ppt_h</p:attrName>
                                        </p:attrNameLst>
                                      </p:cBhvr>
                                      <p:tavLst>
                                        <p:tav tm="0">
                                          <p:val>
                                            <p:fltVal val="0"/>
                                          </p:val>
                                        </p:tav>
                                        <p:tav tm="100000">
                                          <p:val>
                                            <p:strVal val="#ppt_h"/>
                                          </p:val>
                                        </p:tav>
                                      </p:tavLst>
                                    </p:anim>
                                    <p:anim calcmode="lin" valueType="num">
                                      <p:cBhvr>
                                        <p:cTn id="188" dur="1000" fill="hold"/>
                                        <p:tgtEl>
                                          <p:spTgt spid="13"/>
                                        </p:tgtEl>
                                        <p:attrNameLst>
                                          <p:attrName>style.rotation</p:attrName>
                                        </p:attrNameLst>
                                      </p:cBhvr>
                                      <p:tavLst>
                                        <p:tav tm="0">
                                          <p:val>
                                            <p:fltVal val="90"/>
                                          </p:val>
                                        </p:tav>
                                        <p:tav tm="100000">
                                          <p:val>
                                            <p:fltVal val="0"/>
                                          </p:val>
                                        </p:tav>
                                      </p:tavLst>
                                    </p:anim>
                                    <p:animEffect transition="in" filter="fade">
                                      <p:cBhvr>
                                        <p:cTn id="189" dur="1000"/>
                                        <p:tgtEl>
                                          <p:spTgt spid="13"/>
                                        </p:tgtEl>
                                      </p:cBhvr>
                                    </p:animEffect>
                                  </p:childTnLst>
                                </p:cTn>
                              </p:par>
                            </p:childTnLst>
                          </p:cTn>
                        </p:par>
                      </p:childTnLst>
                    </p:cTn>
                  </p:par>
                  <p:par>
                    <p:cTn id="190" fill="hold">
                      <p:stCondLst>
                        <p:cond delay="indefinite"/>
                      </p:stCondLst>
                      <p:childTnLst>
                        <p:par>
                          <p:cTn id="191" fill="hold">
                            <p:stCondLst>
                              <p:cond delay="0"/>
                            </p:stCondLst>
                            <p:childTnLst>
                              <p:par>
                                <p:cTn id="192" presetID="10" presetClass="exit" presetSubtype="0" fill="hold" grpId="1" nodeType="clickEffect">
                                  <p:stCondLst>
                                    <p:cond delay="0"/>
                                  </p:stCondLst>
                                  <p:childTnLst>
                                    <p:animEffect transition="out" filter="fade">
                                      <p:cBhvr>
                                        <p:cTn id="193" dur="1100"/>
                                        <p:tgtEl>
                                          <p:spTgt spid="13"/>
                                        </p:tgtEl>
                                      </p:cBhvr>
                                    </p:animEffect>
                                    <p:set>
                                      <p:cBhvr>
                                        <p:cTn id="194" dur="1" fill="hold">
                                          <p:stCondLst>
                                            <p:cond delay="1099"/>
                                          </p:stCondLst>
                                        </p:cTn>
                                        <p:tgtEl>
                                          <p:spTgt spid="13"/>
                                        </p:tgtEl>
                                        <p:attrNameLst>
                                          <p:attrName>style.visibility</p:attrName>
                                        </p:attrNameLst>
                                      </p:cBhvr>
                                      <p:to>
                                        <p:strVal val="hidden"/>
                                      </p:to>
                                    </p:set>
                                  </p:childTnLst>
                                </p:cTn>
                              </p:par>
                              <p:par>
                                <p:cTn id="195" presetID="6" presetClass="entr" presetSubtype="32" fill="hold" nodeType="withEffect">
                                  <p:stCondLst>
                                    <p:cond delay="0"/>
                                  </p:stCondLst>
                                  <p:childTnLst>
                                    <p:set>
                                      <p:cBhvr>
                                        <p:cTn id="196" dur="1" fill="hold">
                                          <p:stCondLst>
                                            <p:cond delay="0"/>
                                          </p:stCondLst>
                                        </p:cTn>
                                        <p:tgtEl>
                                          <p:spTgt spid="2"/>
                                        </p:tgtEl>
                                        <p:attrNameLst>
                                          <p:attrName>style.visibility</p:attrName>
                                        </p:attrNameLst>
                                      </p:cBhvr>
                                      <p:to>
                                        <p:strVal val="visible"/>
                                      </p:to>
                                    </p:set>
                                    <p:animEffect transition="in" filter="circle(out)">
                                      <p:cBhvr>
                                        <p:cTn id="197" dur="11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20" grpId="0" animBg="1"/>
      <p:bldP spid="21" grpId="0" animBg="1"/>
      <p:bldP spid="22" grpId="0" animBg="1"/>
      <p:bldP spid="26" grpId="0" animBg="1"/>
      <p:bldP spid="27" grpId="0" animBg="1"/>
      <p:bldP spid="28" grpId="0" animBg="1"/>
      <p:bldP spid="29" grpId="0" animBg="1"/>
      <p:bldP spid="30" grpId="0" animBg="1"/>
      <p:bldP spid="31" grpId="0" animBg="1"/>
      <p:bldP spid="60" grpId="2"/>
      <p:bldP spid="61" grpId="0"/>
      <p:bldP spid="62" grpId="0"/>
      <p:bldP spid="63" grpId="0"/>
      <p:bldP spid="64" grpId="0"/>
      <p:bldP spid="65" grpId="0"/>
      <p:bldP spid="66" grpId="0"/>
      <p:bldP spid="67" grpId="0"/>
      <p:bldP spid="68" grpId="0"/>
      <p:bldP spid="4" grpId="0" animBg="1"/>
      <p:bldP spid="4" grpId="1" animBg="1"/>
      <p:bldP spid="5" grpId="0" animBg="1"/>
      <p:bldP spid="5" grpId="1" animBg="1"/>
      <p:bldP spid="6" grpId="0" animBg="1"/>
      <p:bldP spid="6" grpId="1" animBg="1"/>
      <p:bldP spid="10" grpId="0" animBg="1"/>
      <p:bldP spid="10" grpId="1" animBg="1"/>
      <p:bldP spid="11" grpId="0" animBg="1"/>
      <p:bldP spid="11" grpId="1" animBg="1"/>
      <p:bldP spid="14" grpId="0" animBg="1"/>
      <p:bldP spid="14" grpId="1" animBg="1"/>
      <p:bldP spid="15" grpId="0" animBg="1"/>
      <p:bldP spid="15" grpId="1" animBg="1"/>
      <p:bldP spid="12" grpId="0" animBg="1"/>
      <p:bldP spid="12" grpId="1" animBg="1"/>
      <p:bldP spid="13" grpId="0" animBg="1"/>
      <p:bldP spid="13"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5FC8F823-5CBE-63E2-8D7B-60D9BAE1E0C7}"/>
              </a:ext>
            </a:extLst>
          </p:cNvPr>
          <p:cNvSpPr>
            <a:spLocks noGrp="1"/>
          </p:cNvSpPr>
          <p:nvPr>
            <p:ph type="title"/>
          </p:nvPr>
        </p:nvSpPr>
        <p:spPr>
          <a:xfrm>
            <a:off x="9636392" y="114923"/>
            <a:ext cx="897379" cy="870669"/>
          </a:xfrm>
          <a:prstGeom prst="ellipse">
            <a:avLst/>
          </a:prstGeom>
        </p:spPr>
        <p:txBody>
          <a:bodyPr/>
          <a:lstStyle/>
          <a:p>
            <a:pPr algn="ctr"/>
            <a:r>
              <a:rPr lang="it-IT" dirty="0"/>
              <a:t>1.</a:t>
            </a:r>
          </a:p>
        </p:txBody>
      </p:sp>
      <p:sp>
        <p:nvSpPr>
          <p:cNvPr id="5" name="Segnaposto contenuto 4">
            <a:extLst>
              <a:ext uri="{FF2B5EF4-FFF2-40B4-BE49-F238E27FC236}">
                <a16:creationId xmlns:a16="http://schemas.microsoft.com/office/drawing/2014/main" id="{AA294B89-8B87-4958-98DA-AAA2EA4933E8}"/>
              </a:ext>
            </a:extLst>
          </p:cNvPr>
          <p:cNvSpPr>
            <a:spLocks noGrp="1"/>
          </p:cNvSpPr>
          <p:nvPr>
            <p:ph idx="1"/>
          </p:nvPr>
        </p:nvSpPr>
        <p:spPr>
          <a:xfrm>
            <a:off x="4079478" y="1751242"/>
            <a:ext cx="6454293" cy="4087889"/>
          </a:xfrm>
        </p:spPr>
        <p:txBody>
          <a:bodyPr/>
          <a:lstStyle/>
          <a:p>
            <a:pPr marL="0" indent="0">
              <a:buNone/>
            </a:pPr>
            <a:r>
              <a:rPr lang="it-IT" sz="2600" dirty="0">
                <a:solidFill>
                  <a:srgbClr val="00863D"/>
                </a:solidFill>
              </a:rPr>
              <a:t>Volete fare grande profitto? </a:t>
            </a:r>
          </a:p>
          <a:p>
            <a:r>
              <a:rPr lang="it-IT" sz="2600" dirty="0">
                <a:latin typeface="Arial Black" panose="020B0A04020102020204" pitchFamily="34" charset="0"/>
              </a:rPr>
              <a:t>Temete il Signore</a:t>
            </a:r>
            <a:r>
              <a:rPr lang="it-IT" sz="2600" dirty="0"/>
              <a:t>, </a:t>
            </a:r>
          </a:p>
          <a:p>
            <a:r>
              <a:rPr lang="it-IT" sz="2600" dirty="0"/>
              <a:t>guardatevi bene dall'offenderlo, </a:t>
            </a:r>
            <a:br>
              <a:rPr lang="it-IT" sz="2600" dirty="0"/>
            </a:br>
            <a:r>
              <a:rPr lang="it-IT" sz="2600" dirty="0">
                <a:latin typeface="Arial Black" panose="020B0A04020102020204" pitchFamily="34" charset="0"/>
              </a:rPr>
              <a:t>perché la ragione: </a:t>
            </a:r>
          </a:p>
          <a:p>
            <a:pPr lvl="1">
              <a:buClr>
                <a:schemeClr val="accent2">
                  <a:lumMod val="75000"/>
                </a:schemeClr>
              </a:buClr>
              <a:buFont typeface="Wingdings" panose="05000000000000000000" pitchFamily="2" charset="2"/>
              <a:buChar char="§"/>
            </a:pPr>
            <a:r>
              <a:rPr lang="it-IT" sz="2200" dirty="0">
                <a:solidFill>
                  <a:srgbClr val="FF0000"/>
                </a:solidFill>
                <a:latin typeface="Arial Black" panose="020B0A04020102020204" pitchFamily="34" charset="0"/>
              </a:rPr>
              <a:t>non entra </a:t>
            </a:r>
            <a:r>
              <a:rPr lang="it-IT" sz="2200" dirty="0"/>
              <a:t>in un'anima cattiva, </a:t>
            </a:r>
          </a:p>
          <a:p>
            <a:pPr lvl="1">
              <a:buClr>
                <a:schemeClr val="accent2">
                  <a:lumMod val="75000"/>
                </a:schemeClr>
              </a:buClr>
              <a:buFont typeface="Wingdings" panose="05000000000000000000" pitchFamily="2" charset="2"/>
              <a:buChar char="§"/>
            </a:pPr>
            <a:r>
              <a:rPr lang="it-IT" sz="2200" dirty="0">
                <a:solidFill>
                  <a:srgbClr val="FF0000"/>
                </a:solidFill>
                <a:latin typeface="Arial Black" panose="020B0A04020102020204" pitchFamily="34" charset="0"/>
              </a:rPr>
              <a:t>né abiterà </a:t>
            </a:r>
            <a:r>
              <a:rPr lang="it-IT" sz="2200" dirty="0"/>
              <a:t>in un corpo </a:t>
            </a:r>
            <a:br>
              <a:rPr lang="it-IT" sz="2200" dirty="0"/>
            </a:br>
            <a:r>
              <a:rPr lang="it-IT" sz="2200" dirty="0"/>
              <a:t>schiavo del peccato. </a:t>
            </a:r>
          </a:p>
          <a:p>
            <a:r>
              <a:rPr lang="it-IT" sz="2600" dirty="0">
                <a:latin typeface="Arial Black" panose="020B0A04020102020204" pitchFamily="34" charset="0"/>
              </a:rPr>
              <a:t>La sapienza degli uomini </a:t>
            </a:r>
            <a:br>
              <a:rPr lang="it-IT" sz="2600" dirty="0"/>
            </a:br>
            <a:r>
              <a:rPr lang="it-IT" sz="2600" dirty="0">
                <a:solidFill>
                  <a:srgbClr val="7030A0"/>
                </a:solidFill>
                <a:latin typeface="Arial Black" panose="020B0A04020102020204" pitchFamily="34" charset="0"/>
              </a:rPr>
              <a:t>deriva da quella di Dio.</a:t>
            </a:r>
          </a:p>
        </p:txBody>
      </p:sp>
      <p:pic>
        <p:nvPicPr>
          <p:cNvPr id="2" name="Immagine 1" descr="Immagine che contiene testo&#10;&#10;Descrizione generata automaticamente">
            <a:extLst>
              <a:ext uri="{FF2B5EF4-FFF2-40B4-BE49-F238E27FC236}">
                <a16:creationId xmlns:a16="http://schemas.microsoft.com/office/drawing/2014/main" id="{E309B81E-1737-44D9-37C5-3785B3059F79}"/>
              </a:ext>
            </a:extLst>
          </p:cNvPr>
          <p:cNvPicPr>
            <a:picLocks noChangeAspect="1"/>
          </p:cNvPicPr>
          <p:nvPr/>
        </p:nvPicPr>
        <p:blipFill>
          <a:blip r:embed="rId2">
            <a:alphaModFix amt="50000"/>
            <a:extLst>
              <a:ext uri="{BEBA8EAE-BF5A-486C-A8C5-ECC9F3942E4B}">
                <a14:imgProps xmlns:a14="http://schemas.microsoft.com/office/drawing/2010/main">
                  <a14:imgLayer r:embed="rId3">
                    <a14:imgEffect>
                      <a14:backgroundRemoval t="10000" b="90000" l="10000" r="90000">
                        <a14:foregroundMark x1="40750" y1="21555" x2="36500" y2="23852"/>
                        <a14:foregroundMark x1="54500" y1="21025" x2="62000" y2="23145"/>
                        <a14:foregroundMark x1="35750" y1="24558" x2="23250" y2="28622"/>
                        <a14:foregroundMark x1="18250" y1="37986" x2="26000" y2="37986"/>
                        <a14:foregroundMark x1="27000" y1="52120" x2="25250" y2="51767"/>
                        <a14:foregroundMark x1="64500" y1="74912" x2="67250" y2="72792"/>
                        <a14:foregroundMark x1="59000" y1="75795" x2="60250" y2="75088"/>
                        <a14:foregroundMark x1="49750" y1="59364" x2="55000" y2="58657"/>
                        <a14:foregroundMark x1="72500" y1="70495" x2="74750" y2="69081"/>
                        <a14:foregroundMark x1="51500" y1="60777" x2="51500" y2="62898"/>
                        <a14:backgroundMark x1="55500" y1="56890" x2="55500" y2="56890"/>
                        <a14:backgroundMark x1="42500" y1="15901" x2="42750" y2="16431"/>
                        <a14:backgroundMark x1="47000" y1="16784" x2="57250" y2="15901"/>
                      </a14:backgroundRemoval>
                    </a14:imgEffect>
                  </a14:imgLayer>
                </a14:imgProps>
              </a:ext>
              <a:ext uri="{28A0092B-C50C-407E-A947-70E740481C1C}">
                <a14:useLocalDpi xmlns:a14="http://schemas.microsoft.com/office/drawing/2010/main" val="0"/>
              </a:ext>
            </a:extLst>
          </a:blip>
          <a:stretch>
            <a:fillRect/>
          </a:stretch>
        </p:blipFill>
        <p:spPr>
          <a:xfrm>
            <a:off x="-70155" y="2833524"/>
            <a:ext cx="990009" cy="1400862"/>
          </a:xfrm>
          <a:prstGeom prst="rect">
            <a:avLst/>
          </a:prstGeom>
        </p:spPr>
      </p:pic>
      <p:pic>
        <p:nvPicPr>
          <p:cNvPr id="3" name="Immagine 2" descr="Immagine che contiene diagramma&#10;&#10;Descrizione generata automaticamente">
            <a:extLst>
              <a:ext uri="{FF2B5EF4-FFF2-40B4-BE49-F238E27FC236}">
                <a16:creationId xmlns:a16="http://schemas.microsoft.com/office/drawing/2014/main" id="{2F7513D6-52C5-F614-F45B-F7942688FD89}"/>
              </a:ext>
            </a:extLst>
          </p:cNvPr>
          <p:cNvPicPr>
            <a:picLocks noChangeAspect="1"/>
          </p:cNvPicPr>
          <p:nvPr/>
        </p:nvPicPr>
        <p:blipFill>
          <a:blip r:embed="rId4">
            <a:alphaModFix amt="50000"/>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70155" y="4145485"/>
            <a:ext cx="1066031" cy="1508433"/>
          </a:xfrm>
          <a:prstGeom prst="rect">
            <a:avLst/>
          </a:prstGeom>
        </p:spPr>
      </p:pic>
      <p:pic>
        <p:nvPicPr>
          <p:cNvPr id="7" name="Immagine 6" descr="Immagine che contiene logo&#10;&#10;Descrizione generata automaticamente">
            <a:extLst>
              <a:ext uri="{FF2B5EF4-FFF2-40B4-BE49-F238E27FC236}">
                <a16:creationId xmlns:a16="http://schemas.microsoft.com/office/drawing/2014/main" id="{EE6CFB7A-997E-20A5-D217-25E24657AD29}"/>
              </a:ext>
            </a:extLst>
          </p:cNvPr>
          <p:cNvPicPr>
            <a:picLocks noChangeAspect="1"/>
          </p:cNvPicPr>
          <p:nvPr/>
        </p:nvPicPr>
        <p:blipFill>
          <a:blip r:embed="rId6">
            <a:alphaModFix amt="50000"/>
            <a:extLst>
              <a:ext uri="{BEBA8EAE-BF5A-486C-A8C5-ECC9F3942E4B}">
                <a14:imgProps xmlns:a14="http://schemas.microsoft.com/office/drawing/2010/main">
                  <a14:imgLayer r:embed="rId7">
                    <a14:imgEffect>
                      <a14:backgroundRemoval t="2581" b="97500" l="6491" r="92568">
                        <a14:foregroundMark x1="63688" y1="8952" x2="63688" y2="8952"/>
                        <a14:foregroundMark x1="63688" y1="8952" x2="29633" y2="12339"/>
                        <a14:foregroundMark x1="44685" y1="4597" x2="62935" y2="7500"/>
                        <a14:foregroundMark x1="76294" y1="25081" x2="92944" y2="23065"/>
                        <a14:foregroundMark x1="39323" y1="34758" x2="64064" y2="47419"/>
                        <a14:foregroundMark x1="56162" y1="29194" x2="60019" y2="29839"/>
                        <a14:foregroundMark x1="26905" y1="82177" x2="67921" y2="88145"/>
                        <a14:foregroundMark x1="34055" y1="95081" x2="66980" y2="89677"/>
                        <a14:foregroundMark x1="42145" y1="97500" x2="64064" y2="97097"/>
                        <a14:foregroundMark x1="21825" y1="80645" x2="41580" y2="77823"/>
                        <a14:foregroundMark x1="19379" y1="72903" x2="38288" y2="75806"/>
                        <a14:foregroundMark x1="19755" y1="79516" x2="25118" y2="87500"/>
                        <a14:foregroundMark x1="79962" y1="18952" x2="88805" y2="23387"/>
                        <a14:foregroundMark x1="9690" y1="25081" x2="6585" y2="28952"/>
                        <a14:foregroundMark x1="49389" y1="2581" x2="53810" y2="7258"/>
                        <a14:foregroundMark x1="76482" y1="41532" x2="69332" y2="50806"/>
                        <a14:foregroundMark x1="18532" y1="79677" x2="26529" y2="87984"/>
                      </a14:backgroundRemoval>
                    </a14:imgEffect>
                  </a14:imgLayer>
                </a14:imgProps>
              </a:ext>
              <a:ext uri="{28A0092B-C50C-407E-A947-70E740481C1C}">
                <a14:useLocalDpi xmlns:a14="http://schemas.microsoft.com/office/drawing/2010/main" val="0"/>
              </a:ext>
            </a:extLst>
          </a:blip>
          <a:stretch>
            <a:fillRect/>
          </a:stretch>
        </p:blipFill>
        <p:spPr>
          <a:xfrm>
            <a:off x="80839" y="1722221"/>
            <a:ext cx="688019" cy="865830"/>
          </a:xfrm>
          <a:prstGeom prst="rect">
            <a:avLst/>
          </a:prstGeom>
        </p:spPr>
      </p:pic>
      <p:sp>
        <p:nvSpPr>
          <p:cNvPr id="12" name="Titolo 3">
            <a:extLst>
              <a:ext uri="{FF2B5EF4-FFF2-40B4-BE49-F238E27FC236}">
                <a16:creationId xmlns:a16="http://schemas.microsoft.com/office/drawing/2014/main" id="{22B058B1-C476-4161-B0E9-9BADDCFBB696}"/>
              </a:ext>
            </a:extLst>
          </p:cNvPr>
          <p:cNvSpPr txBox="1">
            <a:spLocks/>
          </p:cNvSpPr>
          <p:nvPr/>
        </p:nvSpPr>
        <p:spPr>
          <a:xfrm>
            <a:off x="4970934" y="242223"/>
            <a:ext cx="4833260" cy="616067"/>
          </a:xfrm>
          <a:prstGeom prst="parallelogram">
            <a:avLst/>
          </a:prstGeom>
          <a:noFill/>
        </p:spPr>
        <p:txBody>
          <a:bodyPr tIns="144000" rIns="0" bIns="90000" anchor="ctr" anchorCtr="0"/>
          <a:lstStyle>
            <a:lvl1pPr algn="l" defTabSz="809976" rtl="0" eaLnBrk="1" latinLnBrk="0" hangingPunct="1">
              <a:lnSpc>
                <a:spcPct val="90000"/>
              </a:lnSpc>
              <a:spcBef>
                <a:spcPct val="0"/>
              </a:spcBef>
              <a:buNone/>
              <a:defRPr lang="en-US" sz="3600" kern="1200" spc="30" baseline="0" dirty="0">
                <a:ln>
                  <a:solidFill>
                    <a:srgbClr val="FFFF00"/>
                  </a:solidFill>
                </a:ln>
                <a:solidFill>
                  <a:srgbClr val="FFFF00"/>
                </a:solidFill>
                <a:latin typeface="Copperplate Gothic Bold" panose="020E0705020206020404" pitchFamily="34" charset="0"/>
                <a:ea typeface="+mj-ea"/>
                <a:cs typeface="+mj-cs"/>
              </a:defRPr>
            </a:lvl1pPr>
          </a:lstStyle>
          <a:p>
            <a:pPr algn="r"/>
            <a:r>
              <a:rPr lang="it-IT" dirty="0">
                <a:ln>
                  <a:solidFill>
                    <a:srgbClr val="AF0925"/>
                  </a:solidFill>
                </a:ln>
                <a:solidFill>
                  <a:srgbClr val="AF0925"/>
                </a:solidFill>
                <a:effectLst>
                  <a:glow rad="203200">
                    <a:schemeClr val="bg1">
                      <a:alpha val="63000"/>
                    </a:schemeClr>
                  </a:glow>
                </a:effectLst>
              </a:rPr>
              <a:t>Timor di DIO</a:t>
            </a:r>
          </a:p>
        </p:txBody>
      </p:sp>
      <p:pic>
        <p:nvPicPr>
          <p:cNvPr id="13" name="Picture 9">
            <a:extLst>
              <a:ext uri="{FF2B5EF4-FFF2-40B4-BE49-F238E27FC236}">
                <a16:creationId xmlns:a16="http://schemas.microsoft.com/office/drawing/2014/main" id="{A4569E7E-011F-F4AA-8BF8-936603F36D8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p:blipFill>
        <p:spPr>
          <a:xfrm>
            <a:off x="1200999" y="1224518"/>
            <a:ext cx="2446338" cy="2727065"/>
          </a:xfrm>
          <a:prstGeom prst="rect">
            <a:avLst/>
          </a:prstGeom>
          <a:noFill/>
          <a:ln/>
          <a:effectLst>
            <a:reflection stA="44000" endPos="62000" dist="50800" dir="5400000" sy="-100000" algn="bl" rotWithShape="0"/>
          </a:effectLst>
        </p:spPr>
      </p:pic>
    </p:spTree>
    <p:extLst>
      <p:ext uri="{BB962C8B-B14F-4D97-AF65-F5344CB8AC3E}">
        <p14:creationId xmlns:p14="http://schemas.microsoft.com/office/powerpoint/2010/main" val="2682548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100" fill="hold"/>
                                        <p:tgtEl>
                                          <p:spTgt spid="4"/>
                                        </p:tgtEl>
                                        <p:attrNameLst>
                                          <p:attrName>ppt_x</p:attrName>
                                        </p:attrNameLst>
                                      </p:cBhvr>
                                      <p:tavLst>
                                        <p:tav tm="0">
                                          <p:val>
                                            <p:strVal val="1+#ppt_w/2"/>
                                          </p:val>
                                        </p:tav>
                                        <p:tav tm="100000">
                                          <p:val>
                                            <p:strVal val="#ppt_x"/>
                                          </p:val>
                                        </p:tav>
                                      </p:tavLst>
                                    </p:anim>
                                    <p:anim calcmode="lin" valueType="num">
                                      <p:cBhvr additive="base">
                                        <p:cTn id="8" dur="11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80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100" fill="hold"/>
                                        <p:tgtEl>
                                          <p:spTgt spid="12"/>
                                        </p:tgtEl>
                                        <p:attrNameLst>
                                          <p:attrName>ppt_x</p:attrName>
                                        </p:attrNameLst>
                                      </p:cBhvr>
                                      <p:tavLst>
                                        <p:tav tm="0">
                                          <p:val>
                                            <p:strVal val="0-#ppt_w/2"/>
                                          </p:val>
                                        </p:tav>
                                        <p:tav tm="100000">
                                          <p:val>
                                            <p:strVal val="#ppt_x"/>
                                          </p:val>
                                        </p:tav>
                                      </p:tavLst>
                                    </p:anim>
                                    <p:anim calcmode="lin" valueType="num">
                                      <p:cBhvr additive="base">
                                        <p:cTn id="12" dur="11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4" fill="hold" nodeType="withEffect">
                                  <p:stCondLst>
                                    <p:cond delay="80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400" fill="hold"/>
                                        <p:tgtEl>
                                          <p:spTgt spid="13"/>
                                        </p:tgtEl>
                                        <p:attrNameLst>
                                          <p:attrName>ppt_x</p:attrName>
                                        </p:attrNameLst>
                                      </p:cBhvr>
                                      <p:tavLst>
                                        <p:tav tm="0">
                                          <p:val>
                                            <p:strVal val="#ppt_x"/>
                                          </p:val>
                                        </p:tav>
                                        <p:tav tm="100000">
                                          <p:val>
                                            <p:strVal val="#ppt_x"/>
                                          </p:val>
                                        </p:tav>
                                      </p:tavLst>
                                    </p:anim>
                                    <p:anim calcmode="lin" valueType="num">
                                      <p:cBhvr additive="base">
                                        <p:cTn id="16" dur="1400" fill="hold"/>
                                        <p:tgtEl>
                                          <p:spTgt spid="13"/>
                                        </p:tgtEl>
                                        <p:attrNameLst>
                                          <p:attrName>ppt_y</p:attrName>
                                        </p:attrNameLst>
                                      </p:cBhvr>
                                      <p:tavLst>
                                        <p:tav tm="0">
                                          <p:val>
                                            <p:strVal val="1+#ppt_h/2"/>
                                          </p:val>
                                        </p:tav>
                                        <p:tav tm="100000">
                                          <p:val>
                                            <p:strVal val="#ppt_y"/>
                                          </p:val>
                                        </p:tav>
                                      </p:tavLst>
                                    </p:anim>
                                  </p:childTnLst>
                                </p:cTn>
                              </p:par>
                              <p:par>
                                <p:cTn id="17" presetID="6" presetClass="entr" presetSubtype="32"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circle(out)">
                                      <p:cBhvr>
                                        <p:cTn id="19" dur="1100"/>
                                        <p:tgtEl>
                                          <p:spTgt spid="2"/>
                                        </p:tgtEl>
                                      </p:cBhvr>
                                    </p:animEffect>
                                  </p:childTnLst>
                                </p:cTn>
                              </p:par>
                            </p:childTnLst>
                          </p:cTn>
                        </p:par>
                        <p:par>
                          <p:cTn id="20" fill="hold">
                            <p:stCondLst>
                              <p:cond delay="2200"/>
                            </p:stCondLst>
                            <p:childTnLst>
                              <p:par>
                                <p:cTn id="21" presetID="22" presetClass="entr" presetSubtype="8" fill="hold" grpId="0" nodeType="after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animEffect transition="in" filter="wipe(left)">
                                      <p:cBhvr>
                                        <p:cTn id="23" dur="1300"/>
                                        <p:tgtEl>
                                          <p:spTgt spid="5">
                                            <p:txEl>
                                              <p:pRg st="0" end="0"/>
                                            </p:txEl>
                                          </p:spTgt>
                                        </p:tgtEl>
                                      </p:cBhvr>
                                    </p:animEffect>
                                  </p:childTnLst>
                                </p:cTn>
                              </p:par>
                            </p:childTnLst>
                          </p:cTn>
                        </p:par>
                        <p:par>
                          <p:cTn id="24" fill="hold">
                            <p:stCondLst>
                              <p:cond delay="3500"/>
                            </p:stCondLst>
                            <p:childTnLst>
                              <p:par>
                                <p:cTn id="25" presetID="22" presetClass="entr" presetSubtype="8" fill="hold" grpId="0" nodeType="after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animEffect transition="in" filter="wipe(left)">
                                      <p:cBhvr>
                                        <p:cTn id="27" dur="1300"/>
                                        <p:tgtEl>
                                          <p:spTgt spid="5">
                                            <p:txEl>
                                              <p:pRg st="1" end="1"/>
                                            </p:txEl>
                                          </p:spTgt>
                                        </p:tgtEl>
                                      </p:cBhvr>
                                    </p:animEffect>
                                  </p:childTnLst>
                                </p:cTn>
                              </p:par>
                            </p:childTnLst>
                          </p:cTn>
                        </p:par>
                        <p:par>
                          <p:cTn id="28" fill="hold">
                            <p:stCondLst>
                              <p:cond delay="4800"/>
                            </p:stCondLst>
                            <p:childTnLst>
                              <p:par>
                                <p:cTn id="29" presetID="22" presetClass="entr" presetSubtype="8" fill="hold" grpId="0" nodeType="afterEffect">
                                  <p:stCondLst>
                                    <p:cond delay="0"/>
                                  </p:stCondLst>
                                  <p:childTnLst>
                                    <p:set>
                                      <p:cBhvr>
                                        <p:cTn id="30" dur="1" fill="hold">
                                          <p:stCondLst>
                                            <p:cond delay="0"/>
                                          </p:stCondLst>
                                        </p:cTn>
                                        <p:tgtEl>
                                          <p:spTgt spid="5">
                                            <p:txEl>
                                              <p:pRg st="2" end="2"/>
                                            </p:txEl>
                                          </p:spTgt>
                                        </p:tgtEl>
                                        <p:attrNameLst>
                                          <p:attrName>style.visibility</p:attrName>
                                        </p:attrNameLst>
                                      </p:cBhvr>
                                      <p:to>
                                        <p:strVal val="visible"/>
                                      </p:to>
                                    </p:set>
                                    <p:animEffect transition="in" filter="wipe(left)">
                                      <p:cBhvr>
                                        <p:cTn id="31" dur="1300"/>
                                        <p:tgtEl>
                                          <p:spTgt spid="5">
                                            <p:txEl>
                                              <p:pRg st="2" end="2"/>
                                            </p:txEl>
                                          </p:spTgt>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5">
                                            <p:txEl>
                                              <p:pRg st="3" end="3"/>
                                            </p:txEl>
                                          </p:spTgt>
                                        </p:tgtEl>
                                        <p:attrNameLst>
                                          <p:attrName>style.visibility</p:attrName>
                                        </p:attrNameLst>
                                      </p:cBhvr>
                                      <p:to>
                                        <p:strVal val="visible"/>
                                      </p:to>
                                    </p:set>
                                    <p:animEffect transition="in" filter="wipe(left)">
                                      <p:cBhvr>
                                        <p:cTn id="34" dur="1300"/>
                                        <p:tgtEl>
                                          <p:spTgt spid="5">
                                            <p:txEl>
                                              <p:pRg st="3" end="3"/>
                                            </p:txEl>
                                          </p:spTgt>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5">
                                            <p:txEl>
                                              <p:pRg st="4" end="4"/>
                                            </p:txEl>
                                          </p:spTgt>
                                        </p:tgtEl>
                                        <p:attrNameLst>
                                          <p:attrName>style.visibility</p:attrName>
                                        </p:attrNameLst>
                                      </p:cBhvr>
                                      <p:to>
                                        <p:strVal val="visible"/>
                                      </p:to>
                                    </p:set>
                                    <p:animEffect transition="in" filter="wipe(left)">
                                      <p:cBhvr>
                                        <p:cTn id="37" dur="1300"/>
                                        <p:tgtEl>
                                          <p:spTgt spid="5">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Effect transition="in" filter="wipe(left)">
                                      <p:cBhvr>
                                        <p:cTn id="42" dur="1300"/>
                                        <p:tgtEl>
                                          <p:spTgt spid="5">
                                            <p:txEl>
                                              <p:pRg st="5" end="5"/>
                                            </p:txEl>
                                          </p:spTgt>
                                        </p:tgtEl>
                                      </p:cBhvr>
                                    </p:animEffect>
                                  </p:childTnLst>
                                </p:cTn>
                              </p:par>
                              <p:par>
                                <p:cTn id="43" presetID="6" presetClass="entr" presetSubtype="32" fill="hold" nodeType="with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circle(out)">
                                      <p:cBhvr>
                                        <p:cTn id="45" dur="1100"/>
                                        <p:tgtEl>
                                          <p:spTgt spid="7"/>
                                        </p:tgtEl>
                                      </p:cBhvr>
                                    </p:animEffect>
                                  </p:childTnLst>
                                </p:cTn>
                              </p:par>
                              <p:par>
                                <p:cTn id="46" presetID="6" presetClass="entr" presetSubtype="32" fill="hold" nodeType="with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circle(out)">
                                      <p:cBhvr>
                                        <p:cTn id="48" dur="11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uiExpand="1" build="p"/>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5FC8F823-5CBE-63E2-8D7B-60D9BAE1E0C7}"/>
              </a:ext>
            </a:extLst>
          </p:cNvPr>
          <p:cNvSpPr>
            <a:spLocks noGrp="1"/>
          </p:cNvSpPr>
          <p:nvPr>
            <p:ph type="title"/>
          </p:nvPr>
        </p:nvSpPr>
        <p:spPr>
          <a:xfrm>
            <a:off x="9636392" y="114923"/>
            <a:ext cx="897379" cy="870669"/>
          </a:xfrm>
          <a:prstGeom prst="ellipse">
            <a:avLst/>
          </a:prstGeom>
        </p:spPr>
        <p:txBody>
          <a:bodyPr/>
          <a:lstStyle/>
          <a:p>
            <a:pPr algn="ctr"/>
            <a:r>
              <a:rPr lang="it-IT" dirty="0"/>
              <a:t>2.</a:t>
            </a:r>
          </a:p>
        </p:txBody>
      </p:sp>
      <p:sp>
        <p:nvSpPr>
          <p:cNvPr id="5" name="Segnaposto contenuto 4">
            <a:extLst>
              <a:ext uri="{FF2B5EF4-FFF2-40B4-BE49-F238E27FC236}">
                <a16:creationId xmlns:a16="http://schemas.microsoft.com/office/drawing/2014/main" id="{AA294B89-8B87-4958-98DA-AAA2EA4933E8}"/>
              </a:ext>
            </a:extLst>
          </p:cNvPr>
          <p:cNvSpPr>
            <a:spLocks noGrp="1"/>
          </p:cNvSpPr>
          <p:nvPr>
            <p:ph idx="1"/>
          </p:nvPr>
        </p:nvSpPr>
        <p:spPr>
          <a:xfrm>
            <a:off x="3760529" y="1907638"/>
            <a:ext cx="7039233" cy="4791871"/>
          </a:xfrm>
        </p:spPr>
        <p:txBody>
          <a:bodyPr/>
          <a:lstStyle/>
          <a:p>
            <a:pPr marL="0" indent="0">
              <a:buNone/>
            </a:pPr>
            <a:r>
              <a:rPr lang="it-IT" sz="2600" dirty="0">
                <a:solidFill>
                  <a:srgbClr val="00863D"/>
                </a:solidFill>
              </a:rPr>
              <a:t>Il tempo, miei cari figlioli, è </a:t>
            </a:r>
            <a:r>
              <a:rPr lang="it-IT" sz="2600" dirty="0">
                <a:solidFill>
                  <a:srgbClr val="00863D"/>
                </a:solidFill>
                <a:latin typeface="Arial Black" panose="020B0A04020102020204" pitchFamily="34" charset="0"/>
              </a:rPr>
              <a:t>prezioso</a:t>
            </a:r>
            <a:r>
              <a:rPr lang="it-IT" sz="2600" dirty="0">
                <a:solidFill>
                  <a:srgbClr val="00863D"/>
                </a:solidFill>
              </a:rPr>
              <a:t>. </a:t>
            </a:r>
          </a:p>
          <a:p>
            <a:r>
              <a:rPr lang="it-IT" sz="2600" dirty="0">
                <a:latin typeface="Arial Black" panose="020B0A04020102020204" pitchFamily="34" charset="0"/>
              </a:rPr>
              <a:t>Non</a:t>
            </a:r>
            <a:r>
              <a:rPr lang="it-IT" sz="2600" dirty="0"/>
              <a:t> cercare mai pretesti </a:t>
            </a:r>
            <a:br>
              <a:rPr lang="it-IT" sz="2600" dirty="0"/>
            </a:br>
            <a:r>
              <a:rPr lang="it-IT" sz="2600" dirty="0"/>
              <a:t>per </a:t>
            </a:r>
            <a:r>
              <a:rPr lang="it-IT" sz="2600" dirty="0">
                <a:latin typeface="Arial Black" panose="020B0A04020102020204" pitchFamily="34" charset="0"/>
              </a:rPr>
              <a:t>sfuggire al proprio dovere.</a:t>
            </a:r>
          </a:p>
          <a:p>
            <a:r>
              <a:rPr lang="it-IT" sz="2600" dirty="0">
                <a:latin typeface="Arial Black" panose="020B0A04020102020204" pitchFamily="34" charset="0"/>
              </a:rPr>
              <a:t>Frenate la fantasia</a:t>
            </a:r>
            <a:r>
              <a:rPr lang="it-IT" sz="2600" dirty="0"/>
              <a:t>. </a:t>
            </a:r>
          </a:p>
          <a:p>
            <a:pPr lvl="1">
              <a:buClr>
                <a:schemeClr val="accent2">
                  <a:lumMod val="75000"/>
                </a:schemeClr>
              </a:buClr>
              <a:buFont typeface="Wingdings" panose="05000000000000000000" pitchFamily="2" charset="2"/>
              <a:buChar char="§"/>
            </a:pPr>
            <a:r>
              <a:rPr lang="it-IT" sz="2200" dirty="0"/>
              <a:t>Vedete quel giovane che sembra </a:t>
            </a:r>
            <a:br>
              <a:rPr lang="it-IT" sz="2200" dirty="0"/>
            </a:br>
            <a:r>
              <a:rPr lang="it-IT" sz="2200" dirty="0"/>
              <a:t>così attento sul suo libro? </a:t>
            </a:r>
          </a:p>
          <a:p>
            <a:pPr marL="536575" lvl="1" indent="0">
              <a:buNone/>
              <a:tabLst>
                <a:tab pos="892175" algn="l"/>
              </a:tabLst>
            </a:pPr>
            <a:r>
              <a:rPr lang="it-IT" sz="2200" dirty="0">
                <a:latin typeface="Arial Black" panose="020B0A04020102020204" pitchFamily="34" charset="0"/>
              </a:rPr>
              <a:t>	Credete che studi</a:t>
            </a:r>
            <a:r>
              <a:rPr lang="it-IT" sz="2200" dirty="0"/>
              <a:t>? Ù</a:t>
            </a:r>
          </a:p>
          <a:p>
            <a:pPr marL="536575" lvl="1" indent="0">
              <a:buNone/>
              <a:tabLst>
                <a:tab pos="892175" algn="l"/>
              </a:tabLst>
            </a:pPr>
            <a:r>
              <a:rPr lang="it-IT" sz="2200" dirty="0"/>
              <a:t>	No, </a:t>
            </a:r>
            <a:r>
              <a:rPr lang="it-IT" sz="2200" dirty="0">
                <a:solidFill>
                  <a:srgbClr val="FF0000"/>
                </a:solidFill>
                <a:latin typeface="Arial Black" panose="020B0A04020102020204" pitchFamily="34" charset="0"/>
              </a:rPr>
              <a:t>ha la mente distante mille miglia</a:t>
            </a:r>
            <a:r>
              <a:rPr lang="it-IT" sz="2200" dirty="0"/>
              <a:t>. </a:t>
            </a:r>
            <a:br>
              <a:rPr lang="it-IT" sz="2200" dirty="0"/>
            </a:br>
            <a:r>
              <a:rPr lang="it-IT" sz="2200" dirty="0"/>
              <a:t>	Vedete: egli sorride: </a:t>
            </a:r>
            <a:br>
              <a:rPr lang="it-IT" sz="2200" dirty="0"/>
            </a:br>
            <a:r>
              <a:rPr lang="it-IT" sz="2200" i="1" dirty="0"/>
              <a:t>	gli sembra di essere a giocare e pensa alla 	vittoria che ha conseguito sul compagno. </a:t>
            </a:r>
          </a:p>
        </p:txBody>
      </p:sp>
      <p:pic>
        <p:nvPicPr>
          <p:cNvPr id="2" name="Immagine 1" descr="Immagine che contiene testo&#10;&#10;Descrizione generata automaticamente">
            <a:extLst>
              <a:ext uri="{FF2B5EF4-FFF2-40B4-BE49-F238E27FC236}">
                <a16:creationId xmlns:a16="http://schemas.microsoft.com/office/drawing/2014/main" id="{E309B81E-1737-44D9-37C5-3785B3059F79}"/>
              </a:ext>
            </a:extLst>
          </p:cNvPr>
          <p:cNvPicPr>
            <a:picLocks noChangeAspect="1"/>
          </p:cNvPicPr>
          <p:nvPr/>
        </p:nvPicPr>
        <p:blipFill>
          <a:blip r:embed="rId2">
            <a:alphaModFix amt="50000"/>
            <a:extLst>
              <a:ext uri="{BEBA8EAE-BF5A-486C-A8C5-ECC9F3942E4B}">
                <a14:imgProps xmlns:a14="http://schemas.microsoft.com/office/drawing/2010/main">
                  <a14:imgLayer r:embed="rId3">
                    <a14:imgEffect>
                      <a14:backgroundRemoval t="10000" b="90000" l="10000" r="90000">
                        <a14:foregroundMark x1="40750" y1="21555" x2="36500" y2="23852"/>
                        <a14:foregroundMark x1="54500" y1="21025" x2="62000" y2="23145"/>
                        <a14:foregroundMark x1="35750" y1="24558" x2="23250" y2="28622"/>
                        <a14:foregroundMark x1="18250" y1="37986" x2="26000" y2="37986"/>
                        <a14:foregroundMark x1="27000" y1="52120" x2="25250" y2="51767"/>
                        <a14:foregroundMark x1="64500" y1="74912" x2="67250" y2="72792"/>
                        <a14:foregroundMark x1="59000" y1="75795" x2="60250" y2="75088"/>
                        <a14:foregroundMark x1="49750" y1="59364" x2="55000" y2="58657"/>
                        <a14:foregroundMark x1="72500" y1="70495" x2="74750" y2="69081"/>
                        <a14:foregroundMark x1="51500" y1="60777" x2="51500" y2="62898"/>
                        <a14:backgroundMark x1="55500" y1="56890" x2="55500" y2="56890"/>
                        <a14:backgroundMark x1="42500" y1="15901" x2="42750" y2="16431"/>
                        <a14:backgroundMark x1="47000" y1="16784" x2="57250" y2="15901"/>
                      </a14:backgroundRemoval>
                    </a14:imgEffect>
                  </a14:imgLayer>
                </a14:imgProps>
              </a:ext>
              <a:ext uri="{28A0092B-C50C-407E-A947-70E740481C1C}">
                <a14:useLocalDpi xmlns:a14="http://schemas.microsoft.com/office/drawing/2010/main" val="0"/>
              </a:ext>
            </a:extLst>
          </a:blip>
          <a:stretch>
            <a:fillRect/>
          </a:stretch>
        </p:blipFill>
        <p:spPr>
          <a:xfrm>
            <a:off x="-70155" y="2833524"/>
            <a:ext cx="990009" cy="1400862"/>
          </a:xfrm>
          <a:prstGeom prst="rect">
            <a:avLst/>
          </a:prstGeom>
        </p:spPr>
      </p:pic>
      <p:pic>
        <p:nvPicPr>
          <p:cNvPr id="3" name="Immagine 2" descr="Immagine che contiene diagramma&#10;&#10;Descrizione generata automaticamente">
            <a:extLst>
              <a:ext uri="{FF2B5EF4-FFF2-40B4-BE49-F238E27FC236}">
                <a16:creationId xmlns:a16="http://schemas.microsoft.com/office/drawing/2014/main" id="{2F7513D6-52C5-F614-F45B-F7942688FD89}"/>
              </a:ext>
            </a:extLst>
          </p:cNvPr>
          <p:cNvPicPr>
            <a:picLocks noChangeAspect="1"/>
          </p:cNvPicPr>
          <p:nvPr/>
        </p:nvPicPr>
        <p:blipFill>
          <a:blip r:embed="rId4">
            <a:alphaModFix amt="50000"/>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70155" y="4145485"/>
            <a:ext cx="1066031" cy="1508433"/>
          </a:xfrm>
          <a:prstGeom prst="rect">
            <a:avLst/>
          </a:prstGeom>
        </p:spPr>
      </p:pic>
      <p:pic>
        <p:nvPicPr>
          <p:cNvPr id="7" name="Immagine 6" descr="Immagine che contiene logo&#10;&#10;Descrizione generata automaticamente">
            <a:extLst>
              <a:ext uri="{FF2B5EF4-FFF2-40B4-BE49-F238E27FC236}">
                <a16:creationId xmlns:a16="http://schemas.microsoft.com/office/drawing/2014/main" id="{EE6CFB7A-997E-20A5-D217-25E24657AD29}"/>
              </a:ext>
            </a:extLst>
          </p:cNvPr>
          <p:cNvPicPr>
            <a:picLocks noChangeAspect="1"/>
          </p:cNvPicPr>
          <p:nvPr/>
        </p:nvPicPr>
        <p:blipFill>
          <a:blip r:embed="rId6">
            <a:alphaModFix amt="50000"/>
            <a:extLst>
              <a:ext uri="{BEBA8EAE-BF5A-486C-A8C5-ECC9F3942E4B}">
                <a14:imgProps xmlns:a14="http://schemas.microsoft.com/office/drawing/2010/main">
                  <a14:imgLayer r:embed="rId7">
                    <a14:imgEffect>
                      <a14:backgroundRemoval t="2581" b="97500" l="6491" r="92568">
                        <a14:foregroundMark x1="63688" y1="8952" x2="63688" y2="8952"/>
                        <a14:foregroundMark x1="63688" y1="8952" x2="29633" y2="12339"/>
                        <a14:foregroundMark x1="44685" y1="4597" x2="62935" y2="7500"/>
                        <a14:foregroundMark x1="76294" y1="25081" x2="92944" y2="23065"/>
                        <a14:foregroundMark x1="39323" y1="34758" x2="64064" y2="47419"/>
                        <a14:foregroundMark x1="56162" y1="29194" x2="60019" y2="29839"/>
                        <a14:foregroundMark x1="26905" y1="82177" x2="67921" y2="88145"/>
                        <a14:foregroundMark x1="34055" y1="95081" x2="66980" y2="89677"/>
                        <a14:foregroundMark x1="42145" y1="97500" x2="64064" y2="97097"/>
                        <a14:foregroundMark x1="21825" y1="80645" x2="41580" y2="77823"/>
                        <a14:foregroundMark x1="19379" y1="72903" x2="38288" y2="75806"/>
                        <a14:foregroundMark x1="19755" y1="79516" x2="25118" y2="87500"/>
                        <a14:foregroundMark x1="79962" y1="18952" x2="88805" y2="23387"/>
                        <a14:foregroundMark x1="9690" y1="25081" x2="6585" y2="28952"/>
                        <a14:foregroundMark x1="49389" y1="2581" x2="53810" y2="7258"/>
                        <a14:foregroundMark x1="76482" y1="41532" x2="69332" y2="50806"/>
                        <a14:foregroundMark x1="18532" y1="79677" x2="26529" y2="87984"/>
                      </a14:backgroundRemoval>
                    </a14:imgEffect>
                  </a14:imgLayer>
                </a14:imgProps>
              </a:ext>
              <a:ext uri="{28A0092B-C50C-407E-A947-70E740481C1C}">
                <a14:useLocalDpi xmlns:a14="http://schemas.microsoft.com/office/drawing/2010/main" val="0"/>
              </a:ext>
            </a:extLst>
          </a:blip>
          <a:stretch>
            <a:fillRect/>
          </a:stretch>
        </p:blipFill>
        <p:spPr>
          <a:xfrm>
            <a:off x="80839" y="1722221"/>
            <a:ext cx="688019" cy="865830"/>
          </a:xfrm>
          <a:prstGeom prst="rect">
            <a:avLst/>
          </a:prstGeom>
        </p:spPr>
      </p:pic>
      <p:sp>
        <p:nvSpPr>
          <p:cNvPr id="12" name="Titolo 3">
            <a:extLst>
              <a:ext uri="{FF2B5EF4-FFF2-40B4-BE49-F238E27FC236}">
                <a16:creationId xmlns:a16="http://schemas.microsoft.com/office/drawing/2014/main" id="{22B058B1-C476-4161-B0E9-9BADDCFBB696}"/>
              </a:ext>
            </a:extLst>
          </p:cNvPr>
          <p:cNvSpPr txBox="1">
            <a:spLocks/>
          </p:cNvSpPr>
          <p:nvPr/>
        </p:nvSpPr>
        <p:spPr>
          <a:xfrm>
            <a:off x="1203667" y="-127662"/>
            <a:ext cx="8060770" cy="1355838"/>
          </a:xfrm>
          <a:prstGeom prst="rect">
            <a:avLst/>
          </a:prstGeom>
          <a:noFill/>
        </p:spPr>
        <p:txBody>
          <a:bodyPr tIns="144000" rIns="0" bIns="90000" anchor="ctr" anchorCtr="0"/>
          <a:lstStyle>
            <a:lvl1pPr algn="l" defTabSz="809976" rtl="0" eaLnBrk="1" latinLnBrk="0" hangingPunct="1">
              <a:lnSpc>
                <a:spcPct val="90000"/>
              </a:lnSpc>
              <a:spcBef>
                <a:spcPct val="0"/>
              </a:spcBef>
              <a:buNone/>
              <a:defRPr lang="en-US" sz="3600" kern="1200" spc="30" baseline="0" dirty="0">
                <a:ln>
                  <a:solidFill>
                    <a:srgbClr val="FFFF00"/>
                  </a:solidFill>
                </a:ln>
                <a:solidFill>
                  <a:srgbClr val="FFFF00"/>
                </a:solidFill>
                <a:latin typeface="Copperplate Gothic Bold" panose="020E0705020206020404" pitchFamily="34" charset="0"/>
                <a:ea typeface="+mj-ea"/>
                <a:cs typeface="+mj-cs"/>
              </a:defRPr>
            </a:lvl1pPr>
          </a:lstStyle>
          <a:p>
            <a:pPr algn="r"/>
            <a:r>
              <a:rPr lang="it-IT" dirty="0">
                <a:ln>
                  <a:solidFill>
                    <a:srgbClr val="AF0925"/>
                  </a:solidFill>
                </a:ln>
                <a:solidFill>
                  <a:srgbClr val="AF0925"/>
                </a:solidFill>
                <a:effectLst>
                  <a:glow rad="203200">
                    <a:schemeClr val="bg1">
                      <a:alpha val="63000"/>
                    </a:schemeClr>
                  </a:glow>
                </a:effectLst>
              </a:rPr>
              <a:t>Non Perdere mai </a:t>
            </a:r>
            <a:br>
              <a:rPr lang="it-IT" dirty="0">
                <a:ln>
                  <a:solidFill>
                    <a:srgbClr val="AF0925"/>
                  </a:solidFill>
                </a:ln>
                <a:solidFill>
                  <a:srgbClr val="AF0925"/>
                </a:solidFill>
                <a:effectLst>
                  <a:glow rad="203200">
                    <a:schemeClr val="bg1">
                      <a:alpha val="63000"/>
                    </a:schemeClr>
                  </a:glow>
                </a:effectLst>
              </a:rPr>
            </a:br>
            <a:r>
              <a:rPr lang="it-IT" dirty="0">
                <a:ln>
                  <a:solidFill>
                    <a:srgbClr val="AF0925"/>
                  </a:solidFill>
                </a:ln>
                <a:solidFill>
                  <a:srgbClr val="AF0925"/>
                </a:solidFill>
                <a:effectLst>
                  <a:glow rad="203200">
                    <a:schemeClr val="bg1">
                      <a:alpha val="63000"/>
                    </a:schemeClr>
                  </a:glow>
                </a:effectLst>
              </a:rPr>
              <a:t>	un briciolo di Tempo</a:t>
            </a:r>
          </a:p>
        </p:txBody>
      </p:sp>
      <p:pic>
        <p:nvPicPr>
          <p:cNvPr id="13" name="Picture 9">
            <a:extLst>
              <a:ext uri="{FF2B5EF4-FFF2-40B4-BE49-F238E27FC236}">
                <a16:creationId xmlns:a16="http://schemas.microsoft.com/office/drawing/2014/main" id="{A4569E7E-011F-F4AA-8BF8-936603F36D8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p:blipFill>
        <p:spPr>
          <a:xfrm>
            <a:off x="1203667" y="1379546"/>
            <a:ext cx="2122053" cy="2727065"/>
          </a:xfrm>
          <a:prstGeom prst="rect">
            <a:avLst/>
          </a:prstGeom>
          <a:noFill/>
          <a:ln/>
          <a:effectLst>
            <a:reflection stA="44000" endPos="62000" dist="50800" dir="5400000" sy="-100000" algn="bl" rotWithShape="0"/>
          </a:effectLst>
        </p:spPr>
      </p:pic>
    </p:spTree>
    <p:extLst>
      <p:ext uri="{BB962C8B-B14F-4D97-AF65-F5344CB8AC3E}">
        <p14:creationId xmlns:p14="http://schemas.microsoft.com/office/powerpoint/2010/main" val="84605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100" fill="hold"/>
                                        <p:tgtEl>
                                          <p:spTgt spid="4"/>
                                        </p:tgtEl>
                                        <p:attrNameLst>
                                          <p:attrName>ppt_x</p:attrName>
                                        </p:attrNameLst>
                                      </p:cBhvr>
                                      <p:tavLst>
                                        <p:tav tm="0">
                                          <p:val>
                                            <p:strVal val="1+#ppt_w/2"/>
                                          </p:val>
                                        </p:tav>
                                        <p:tav tm="100000">
                                          <p:val>
                                            <p:strVal val="#ppt_x"/>
                                          </p:val>
                                        </p:tav>
                                      </p:tavLst>
                                    </p:anim>
                                    <p:anim calcmode="lin" valueType="num">
                                      <p:cBhvr additive="base">
                                        <p:cTn id="8" dur="11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80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100" fill="hold"/>
                                        <p:tgtEl>
                                          <p:spTgt spid="12"/>
                                        </p:tgtEl>
                                        <p:attrNameLst>
                                          <p:attrName>ppt_x</p:attrName>
                                        </p:attrNameLst>
                                      </p:cBhvr>
                                      <p:tavLst>
                                        <p:tav tm="0">
                                          <p:val>
                                            <p:strVal val="0-#ppt_w/2"/>
                                          </p:val>
                                        </p:tav>
                                        <p:tav tm="100000">
                                          <p:val>
                                            <p:strVal val="#ppt_x"/>
                                          </p:val>
                                        </p:tav>
                                      </p:tavLst>
                                    </p:anim>
                                    <p:anim calcmode="lin" valueType="num">
                                      <p:cBhvr additive="base">
                                        <p:cTn id="12" dur="11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4" fill="hold" nodeType="withEffect">
                                  <p:stCondLst>
                                    <p:cond delay="80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400" fill="hold"/>
                                        <p:tgtEl>
                                          <p:spTgt spid="13"/>
                                        </p:tgtEl>
                                        <p:attrNameLst>
                                          <p:attrName>ppt_x</p:attrName>
                                        </p:attrNameLst>
                                      </p:cBhvr>
                                      <p:tavLst>
                                        <p:tav tm="0">
                                          <p:val>
                                            <p:strVal val="#ppt_x"/>
                                          </p:val>
                                        </p:tav>
                                        <p:tav tm="100000">
                                          <p:val>
                                            <p:strVal val="#ppt_x"/>
                                          </p:val>
                                        </p:tav>
                                      </p:tavLst>
                                    </p:anim>
                                    <p:anim calcmode="lin" valueType="num">
                                      <p:cBhvr additive="base">
                                        <p:cTn id="16" dur="1400" fill="hold"/>
                                        <p:tgtEl>
                                          <p:spTgt spid="13"/>
                                        </p:tgtEl>
                                        <p:attrNameLst>
                                          <p:attrName>ppt_y</p:attrName>
                                        </p:attrNameLst>
                                      </p:cBhvr>
                                      <p:tavLst>
                                        <p:tav tm="0">
                                          <p:val>
                                            <p:strVal val="1+#ppt_h/2"/>
                                          </p:val>
                                        </p:tav>
                                        <p:tav tm="100000">
                                          <p:val>
                                            <p:strVal val="#ppt_y"/>
                                          </p:val>
                                        </p:tav>
                                      </p:tavLst>
                                    </p:anim>
                                  </p:childTnLst>
                                </p:cTn>
                              </p:par>
                              <p:par>
                                <p:cTn id="17" presetID="6" presetClass="entr" presetSubtype="32"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circle(out)">
                                      <p:cBhvr>
                                        <p:cTn id="19" dur="1100"/>
                                        <p:tgtEl>
                                          <p:spTgt spid="2"/>
                                        </p:tgtEl>
                                      </p:cBhvr>
                                    </p:animEffect>
                                  </p:childTnLst>
                                </p:cTn>
                              </p:par>
                            </p:childTnLst>
                          </p:cTn>
                        </p:par>
                        <p:par>
                          <p:cTn id="20" fill="hold">
                            <p:stCondLst>
                              <p:cond delay="2200"/>
                            </p:stCondLst>
                            <p:childTnLst>
                              <p:par>
                                <p:cTn id="21" presetID="22" presetClass="entr" presetSubtype="8" fill="hold" grpId="0" nodeType="after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animEffect transition="in" filter="wipe(left)">
                                      <p:cBhvr>
                                        <p:cTn id="23" dur="1300"/>
                                        <p:tgtEl>
                                          <p:spTgt spid="5">
                                            <p:txEl>
                                              <p:pRg st="0" end="0"/>
                                            </p:txEl>
                                          </p:spTgt>
                                        </p:tgtEl>
                                      </p:cBhvr>
                                    </p:animEffect>
                                  </p:childTnLst>
                                </p:cTn>
                              </p:par>
                            </p:childTnLst>
                          </p:cTn>
                        </p:par>
                        <p:par>
                          <p:cTn id="24" fill="hold">
                            <p:stCondLst>
                              <p:cond delay="3500"/>
                            </p:stCondLst>
                            <p:childTnLst>
                              <p:par>
                                <p:cTn id="25" presetID="22" presetClass="entr" presetSubtype="8" fill="hold" grpId="0" nodeType="after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animEffect transition="in" filter="wipe(left)">
                                      <p:cBhvr>
                                        <p:cTn id="27" dur="1300"/>
                                        <p:tgtEl>
                                          <p:spTgt spid="5">
                                            <p:txEl>
                                              <p:pRg st="1" end="1"/>
                                            </p:txEl>
                                          </p:spTgt>
                                        </p:tgtEl>
                                      </p:cBhvr>
                                    </p:animEffect>
                                  </p:childTnLst>
                                </p:cTn>
                              </p:par>
                            </p:childTnLst>
                          </p:cTn>
                        </p:par>
                        <p:par>
                          <p:cTn id="28" fill="hold">
                            <p:stCondLst>
                              <p:cond delay="4800"/>
                            </p:stCondLst>
                            <p:childTnLst>
                              <p:par>
                                <p:cTn id="29" presetID="22" presetClass="entr" presetSubtype="8" fill="hold" grpId="0" nodeType="afterEffect">
                                  <p:stCondLst>
                                    <p:cond delay="0"/>
                                  </p:stCondLst>
                                  <p:childTnLst>
                                    <p:set>
                                      <p:cBhvr>
                                        <p:cTn id="30" dur="1" fill="hold">
                                          <p:stCondLst>
                                            <p:cond delay="0"/>
                                          </p:stCondLst>
                                        </p:cTn>
                                        <p:tgtEl>
                                          <p:spTgt spid="5">
                                            <p:txEl>
                                              <p:pRg st="2" end="2"/>
                                            </p:txEl>
                                          </p:spTgt>
                                        </p:tgtEl>
                                        <p:attrNameLst>
                                          <p:attrName>style.visibility</p:attrName>
                                        </p:attrNameLst>
                                      </p:cBhvr>
                                      <p:to>
                                        <p:strVal val="visible"/>
                                      </p:to>
                                    </p:set>
                                    <p:animEffect transition="in" filter="wipe(left)">
                                      <p:cBhvr>
                                        <p:cTn id="31" dur="1300"/>
                                        <p:tgtEl>
                                          <p:spTgt spid="5">
                                            <p:txEl>
                                              <p:pRg st="2" end="2"/>
                                            </p:txEl>
                                          </p:spTgt>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5">
                                            <p:txEl>
                                              <p:pRg st="3" end="3"/>
                                            </p:txEl>
                                          </p:spTgt>
                                        </p:tgtEl>
                                        <p:attrNameLst>
                                          <p:attrName>style.visibility</p:attrName>
                                        </p:attrNameLst>
                                      </p:cBhvr>
                                      <p:to>
                                        <p:strVal val="visible"/>
                                      </p:to>
                                    </p:set>
                                    <p:animEffect transition="in" filter="wipe(left)">
                                      <p:cBhvr>
                                        <p:cTn id="34" dur="1300"/>
                                        <p:tgtEl>
                                          <p:spTgt spid="5">
                                            <p:txEl>
                                              <p:pRg st="3" end="3"/>
                                            </p:txEl>
                                          </p:spTgt>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5">
                                            <p:txEl>
                                              <p:pRg st="4" end="4"/>
                                            </p:txEl>
                                          </p:spTgt>
                                        </p:tgtEl>
                                        <p:attrNameLst>
                                          <p:attrName>style.visibility</p:attrName>
                                        </p:attrNameLst>
                                      </p:cBhvr>
                                      <p:to>
                                        <p:strVal val="visible"/>
                                      </p:to>
                                    </p:set>
                                    <p:animEffect transition="in" filter="wipe(left)">
                                      <p:cBhvr>
                                        <p:cTn id="37" dur="1300"/>
                                        <p:tgtEl>
                                          <p:spTgt spid="5">
                                            <p:txEl>
                                              <p:pRg st="4" end="4"/>
                                            </p:txEl>
                                          </p:spTgt>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5">
                                            <p:txEl>
                                              <p:pRg st="5" end="5"/>
                                            </p:txEl>
                                          </p:spTgt>
                                        </p:tgtEl>
                                        <p:attrNameLst>
                                          <p:attrName>style.visibility</p:attrName>
                                        </p:attrNameLst>
                                      </p:cBhvr>
                                      <p:to>
                                        <p:strVal val="visible"/>
                                      </p:to>
                                    </p:set>
                                    <p:animEffect transition="in" filter="wipe(left)">
                                      <p:cBhvr>
                                        <p:cTn id="40" dur="1300"/>
                                        <p:tgtEl>
                                          <p:spTgt spid="5">
                                            <p:txEl>
                                              <p:pRg st="5" end="5"/>
                                            </p:txEl>
                                          </p:spTgt>
                                        </p:tgtEl>
                                      </p:cBhvr>
                                    </p:animEffect>
                                  </p:childTnLst>
                                </p:cTn>
                              </p:par>
                              <p:par>
                                <p:cTn id="41" presetID="6" presetClass="entr" presetSubtype="32" fill="hold" nodeType="with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circle(out)">
                                      <p:cBhvr>
                                        <p:cTn id="43" dur="1100"/>
                                        <p:tgtEl>
                                          <p:spTgt spid="7"/>
                                        </p:tgtEl>
                                      </p:cBhvr>
                                    </p:animEffect>
                                  </p:childTnLst>
                                </p:cTn>
                              </p:par>
                              <p:par>
                                <p:cTn id="44" presetID="6" presetClass="entr" presetSubtype="32" fill="hold" nodeType="withEffect">
                                  <p:stCondLst>
                                    <p:cond delay="0"/>
                                  </p:stCondLst>
                                  <p:childTnLst>
                                    <p:set>
                                      <p:cBhvr>
                                        <p:cTn id="45" dur="1" fill="hold">
                                          <p:stCondLst>
                                            <p:cond delay="0"/>
                                          </p:stCondLst>
                                        </p:cTn>
                                        <p:tgtEl>
                                          <p:spTgt spid="3"/>
                                        </p:tgtEl>
                                        <p:attrNameLst>
                                          <p:attrName>style.visibility</p:attrName>
                                        </p:attrNameLst>
                                      </p:cBhvr>
                                      <p:to>
                                        <p:strVal val="visible"/>
                                      </p:to>
                                    </p:set>
                                    <p:animEffect transition="in" filter="circle(out)">
                                      <p:cBhvr>
                                        <p:cTn id="46" dur="11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uiExpand="1" build="p"/>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5FC8F823-5CBE-63E2-8D7B-60D9BAE1E0C7}"/>
              </a:ext>
            </a:extLst>
          </p:cNvPr>
          <p:cNvSpPr>
            <a:spLocks noGrp="1"/>
          </p:cNvSpPr>
          <p:nvPr>
            <p:ph type="title"/>
          </p:nvPr>
        </p:nvSpPr>
        <p:spPr>
          <a:xfrm>
            <a:off x="9636392" y="114923"/>
            <a:ext cx="897379" cy="870669"/>
          </a:xfrm>
          <a:prstGeom prst="ellipse">
            <a:avLst/>
          </a:prstGeom>
        </p:spPr>
        <p:txBody>
          <a:bodyPr/>
          <a:lstStyle/>
          <a:p>
            <a:pPr algn="ctr"/>
            <a:r>
              <a:rPr lang="it-IT" dirty="0"/>
              <a:t>2.</a:t>
            </a:r>
          </a:p>
        </p:txBody>
      </p:sp>
      <p:sp>
        <p:nvSpPr>
          <p:cNvPr id="5" name="Segnaposto contenuto 4">
            <a:extLst>
              <a:ext uri="{FF2B5EF4-FFF2-40B4-BE49-F238E27FC236}">
                <a16:creationId xmlns:a16="http://schemas.microsoft.com/office/drawing/2014/main" id="{AA294B89-8B87-4958-98DA-AAA2EA4933E8}"/>
              </a:ext>
            </a:extLst>
          </p:cNvPr>
          <p:cNvSpPr>
            <a:spLocks noGrp="1"/>
          </p:cNvSpPr>
          <p:nvPr>
            <p:ph idx="1"/>
          </p:nvPr>
        </p:nvSpPr>
        <p:spPr>
          <a:xfrm>
            <a:off x="1077029" y="1939490"/>
            <a:ext cx="7039233" cy="4918510"/>
          </a:xfrm>
        </p:spPr>
        <p:txBody>
          <a:bodyPr/>
          <a:lstStyle/>
          <a:p>
            <a:pPr lvl="1">
              <a:buClr>
                <a:schemeClr val="accent2">
                  <a:lumMod val="75000"/>
                </a:schemeClr>
              </a:buClr>
              <a:buFont typeface="Wingdings" panose="05000000000000000000" pitchFamily="2" charset="2"/>
              <a:buChar char="§"/>
            </a:pPr>
            <a:r>
              <a:rPr lang="it-IT" sz="2200" dirty="0">
                <a:solidFill>
                  <a:srgbClr val="AF0925"/>
                </a:solidFill>
                <a:latin typeface="Arial Black" panose="020B0A04020102020204" pitchFamily="34" charset="0"/>
              </a:rPr>
              <a:t>Quell'altro</a:t>
            </a:r>
            <a:r>
              <a:rPr lang="it-IT" sz="2200" dirty="0"/>
              <a:t> pensa alle castagne </a:t>
            </a:r>
            <a:br>
              <a:rPr lang="it-IT" sz="2200" dirty="0"/>
            </a:br>
            <a:r>
              <a:rPr lang="it-IT" sz="2200" dirty="0"/>
              <a:t>e al…</a:t>
            </a:r>
          </a:p>
          <a:p>
            <a:pPr lvl="1">
              <a:buClr>
                <a:schemeClr val="accent2">
                  <a:lumMod val="75000"/>
                </a:schemeClr>
              </a:buClr>
              <a:buFont typeface="Wingdings" panose="05000000000000000000" pitchFamily="2" charset="2"/>
              <a:buChar char="§"/>
            </a:pPr>
            <a:r>
              <a:rPr lang="it-IT" sz="2200" dirty="0"/>
              <a:t>L'altro ha quel progetto </a:t>
            </a:r>
            <a:br>
              <a:rPr lang="it-IT" sz="2200" dirty="0"/>
            </a:br>
            <a:r>
              <a:rPr lang="it-IT" sz="2200" dirty="0"/>
              <a:t>di </a:t>
            </a:r>
            <a:r>
              <a:rPr lang="it-IT" sz="2200" dirty="0">
                <a:latin typeface="Arial Black" panose="020B0A04020102020204" pitchFamily="34" charset="0"/>
              </a:rPr>
              <a:t>comperare</a:t>
            </a:r>
            <a:r>
              <a:rPr lang="it-IT" sz="2200" dirty="0"/>
              <a:t> quel libro, </a:t>
            </a:r>
            <a:br>
              <a:rPr lang="it-IT" sz="2200" dirty="0"/>
            </a:br>
            <a:r>
              <a:rPr lang="it-IT" sz="2200" dirty="0"/>
              <a:t>di </a:t>
            </a:r>
            <a:r>
              <a:rPr lang="it-IT" sz="2200" dirty="0">
                <a:latin typeface="Arial Black" panose="020B0A04020102020204" pitchFamily="34" charset="0"/>
              </a:rPr>
              <a:t>riuscire</a:t>
            </a:r>
            <a:r>
              <a:rPr lang="it-IT" sz="2200" dirty="0"/>
              <a:t> in quella </a:t>
            </a:r>
            <a:r>
              <a:rPr lang="it-IT" sz="2200" dirty="0">
                <a:latin typeface="Arial Black" panose="020B0A04020102020204" pitchFamily="34" charset="0"/>
              </a:rPr>
              <a:t>marachella</a:t>
            </a:r>
            <a:r>
              <a:rPr lang="it-IT" sz="2200" dirty="0"/>
              <a:t>. </a:t>
            </a:r>
          </a:p>
          <a:p>
            <a:pPr lvl="1">
              <a:buClr>
                <a:schemeClr val="accent2">
                  <a:lumMod val="75000"/>
                </a:schemeClr>
              </a:buClr>
              <a:buFont typeface="Wingdings" panose="05000000000000000000" pitchFamily="2" charset="2"/>
              <a:buChar char="§"/>
            </a:pPr>
            <a:r>
              <a:rPr lang="it-IT" sz="2200" dirty="0"/>
              <a:t>Non parlo di quei giovani </a:t>
            </a:r>
            <a:br>
              <a:rPr lang="it-IT" sz="2200" dirty="0"/>
            </a:br>
            <a:r>
              <a:rPr lang="it-IT" sz="2200" dirty="0"/>
              <a:t>che pensano ad </a:t>
            </a:r>
            <a:r>
              <a:rPr lang="it-IT" sz="2200" dirty="0">
                <a:solidFill>
                  <a:srgbClr val="FF0000"/>
                </a:solidFill>
                <a:latin typeface="Arial Black" panose="020B0A04020102020204" pitchFamily="34" charset="0"/>
              </a:rPr>
              <a:t>offendere Dio</a:t>
            </a:r>
            <a:r>
              <a:rPr lang="it-IT" sz="2200" dirty="0"/>
              <a:t>, </a:t>
            </a:r>
          </a:p>
          <a:p>
            <a:pPr marL="536575" lvl="1" indent="0">
              <a:buClr>
                <a:schemeClr val="accent2">
                  <a:lumMod val="75000"/>
                </a:schemeClr>
              </a:buClr>
              <a:buNone/>
              <a:tabLst>
                <a:tab pos="893763" algn="l"/>
              </a:tabLst>
            </a:pPr>
            <a:r>
              <a:rPr lang="it-IT" sz="2200" dirty="0"/>
              <a:t>	</a:t>
            </a:r>
            <a:r>
              <a:rPr lang="it-IT" sz="2200" i="1" dirty="0">
                <a:solidFill>
                  <a:srgbClr val="00863D"/>
                </a:solidFill>
              </a:rPr>
              <a:t>perché spero che qui nell'Oratorio </a:t>
            </a:r>
            <a:br>
              <a:rPr lang="it-IT" sz="2200" i="1" dirty="0">
                <a:solidFill>
                  <a:srgbClr val="00863D"/>
                </a:solidFill>
              </a:rPr>
            </a:br>
            <a:r>
              <a:rPr lang="it-IT" sz="2200" i="1" dirty="0">
                <a:solidFill>
                  <a:srgbClr val="00863D"/>
                </a:solidFill>
              </a:rPr>
              <a:t>	</a:t>
            </a:r>
            <a:r>
              <a:rPr lang="it-IT" sz="2200" dirty="0">
                <a:solidFill>
                  <a:srgbClr val="00863D"/>
                </a:solidFill>
                <a:latin typeface="Arial Black" panose="020B0A04020102020204" pitchFamily="34" charset="0"/>
              </a:rPr>
              <a:t>non ve ne siano</a:t>
            </a:r>
            <a:r>
              <a:rPr lang="it-IT" sz="2200" i="1" dirty="0">
                <a:solidFill>
                  <a:srgbClr val="00863D"/>
                </a:solidFill>
              </a:rPr>
              <a:t>.</a:t>
            </a:r>
          </a:p>
          <a:p>
            <a:pPr>
              <a:buClr>
                <a:schemeClr val="accent2">
                  <a:lumMod val="75000"/>
                </a:schemeClr>
              </a:buClr>
              <a:tabLst>
                <a:tab pos="893763" algn="l"/>
              </a:tabLst>
            </a:pPr>
            <a:r>
              <a:rPr lang="it-IT" sz="2600" dirty="0"/>
              <a:t>Studiamo adunque </a:t>
            </a:r>
            <a:br>
              <a:rPr lang="it-IT" sz="2600" dirty="0"/>
            </a:br>
            <a:r>
              <a:rPr lang="it-IT" sz="2600" dirty="0"/>
              <a:t>e </a:t>
            </a:r>
            <a:r>
              <a:rPr lang="it-IT" sz="2600" dirty="0">
                <a:latin typeface="Arial Black" panose="020B0A04020102020204" pitchFamily="34" charset="0"/>
              </a:rPr>
              <a:t>non perdiamo il tempo</a:t>
            </a:r>
            <a:r>
              <a:rPr lang="it-IT" sz="2600" dirty="0"/>
              <a:t>.</a:t>
            </a:r>
          </a:p>
        </p:txBody>
      </p:sp>
      <p:sp>
        <p:nvSpPr>
          <p:cNvPr id="12" name="Titolo 3">
            <a:extLst>
              <a:ext uri="{FF2B5EF4-FFF2-40B4-BE49-F238E27FC236}">
                <a16:creationId xmlns:a16="http://schemas.microsoft.com/office/drawing/2014/main" id="{22B058B1-C476-4161-B0E9-9BADDCFBB696}"/>
              </a:ext>
            </a:extLst>
          </p:cNvPr>
          <p:cNvSpPr txBox="1">
            <a:spLocks/>
          </p:cNvSpPr>
          <p:nvPr/>
        </p:nvSpPr>
        <p:spPr>
          <a:xfrm>
            <a:off x="1181686" y="-86811"/>
            <a:ext cx="8060770" cy="1274136"/>
          </a:xfrm>
          <a:prstGeom prst="rect">
            <a:avLst/>
          </a:prstGeom>
          <a:noFill/>
        </p:spPr>
        <p:txBody>
          <a:bodyPr tIns="144000" rIns="0" bIns="90000" anchor="ctr" anchorCtr="0"/>
          <a:lstStyle>
            <a:lvl1pPr algn="l" defTabSz="809976" rtl="0" eaLnBrk="1" latinLnBrk="0" hangingPunct="1">
              <a:lnSpc>
                <a:spcPct val="90000"/>
              </a:lnSpc>
              <a:spcBef>
                <a:spcPct val="0"/>
              </a:spcBef>
              <a:buNone/>
              <a:defRPr lang="en-US" sz="3600" kern="1200" spc="30" baseline="0" dirty="0">
                <a:ln>
                  <a:solidFill>
                    <a:srgbClr val="FFFF00"/>
                  </a:solidFill>
                </a:ln>
                <a:solidFill>
                  <a:srgbClr val="FFFF00"/>
                </a:solidFill>
                <a:latin typeface="Copperplate Gothic Bold" panose="020E0705020206020404" pitchFamily="34" charset="0"/>
                <a:ea typeface="+mj-ea"/>
                <a:cs typeface="+mj-cs"/>
              </a:defRPr>
            </a:lvl1pPr>
          </a:lstStyle>
          <a:p>
            <a:pPr algn="r"/>
            <a:r>
              <a:rPr lang="it-IT" dirty="0">
                <a:ln>
                  <a:solidFill>
                    <a:srgbClr val="AF0925"/>
                  </a:solidFill>
                </a:ln>
                <a:solidFill>
                  <a:schemeClr val="bg1">
                    <a:lumMod val="65000"/>
                  </a:schemeClr>
                </a:solidFill>
                <a:effectLst>
                  <a:glow rad="203200">
                    <a:schemeClr val="bg1">
                      <a:alpha val="63000"/>
                    </a:schemeClr>
                  </a:glow>
                </a:effectLst>
              </a:rPr>
              <a:t>Non Perdere mai </a:t>
            </a:r>
            <a:br>
              <a:rPr lang="it-IT" dirty="0">
                <a:ln>
                  <a:solidFill>
                    <a:srgbClr val="AF0925"/>
                  </a:solidFill>
                </a:ln>
                <a:solidFill>
                  <a:schemeClr val="bg1">
                    <a:lumMod val="65000"/>
                  </a:schemeClr>
                </a:solidFill>
                <a:effectLst>
                  <a:glow rad="203200">
                    <a:schemeClr val="bg1">
                      <a:alpha val="63000"/>
                    </a:schemeClr>
                  </a:glow>
                </a:effectLst>
              </a:rPr>
            </a:br>
            <a:r>
              <a:rPr lang="it-IT" dirty="0">
                <a:ln>
                  <a:solidFill>
                    <a:srgbClr val="AF0925"/>
                  </a:solidFill>
                </a:ln>
                <a:solidFill>
                  <a:schemeClr val="bg1">
                    <a:lumMod val="65000"/>
                  </a:schemeClr>
                </a:solidFill>
                <a:effectLst>
                  <a:glow rad="203200">
                    <a:schemeClr val="bg1">
                      <a:alpha val="63000"/>
                    </a:schemeClr>
                  </a:glow>
                </a:effectLst>
              </a:rPr>
              <a:t>	un briciolo di Tempo</a:t>
            </a:r>
          </a:p>
        </p:txBody>
      </p:sp>
      <p:pic>
        <p:nvPicPr>
          <p:cNvPr id="6" name="Picture 5">
            <a:extLst>
              <a:ext uri="{FF2B5EF4-FFF2-40B4-BE49-F238E27FC236}">
                <a16:creationId xmlns:a16="http://schemas.microsoft.com/office/drawing/2014/main" id="{8CFC599C-5793-D40C-FE28-27C7A0F3083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7668"/>
          <a:stretch/>
        </p:blipFill>
        <p:spPr>
          <a:xfrm>
            <a:off x="7009350" y="1389063"/>
            <a:ext cx="2713384" cy="2076450"/>
          </a:xfrm>
          <a:prstGeom prst="rect">
            <a:avLst/>
          </a:prstGeom>
          <a:noFill/>
          <a:ln/>
          <a:effectLst>
            <a:reflection stA="44000" endPos="62000" dist="50800" dir="5400000" sy="-100000" algn="bl" rotWithShape="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Immagine 7" descr="Immagine che contiene logo&#10;&#10;Descrizione generata automaticamente">
            <a:extLst>
              <a:ext uri="{FF2B5EF4-FFF2-40B4-BE49-F238E27FC236}">
                <a16:creationId xmlns:a16="http://schemas.microsoft.com/office/drawing/2014/main" id="{16A22E78-57F2-20AF-072B-4588540A3E63}"/>
              </a:ext>
            </a:extLst>
          </p:cNvPr>
          <p:cNvPicPr>
            <a:picLocks noChangeAspect="1"/>
          </p:cNvPicPr>
          <p:nvPr/>
        </p:nvPicPr>
        <p:blipFill>
          <a:blip r:embed="rId3">
            <a:alphaModFix amt="50000"/>
            <a:extLst>
              <a:ext uri="{BEBA8EAE-BF5A-486C-A8C5-ECC9F3942E4B}">
                <a14:imgProps xmlns:a14="http://schemas.microsoft.com/office/drawing/2010/main">
                  <a14:imgLayer r:embed="rId4">
                    <a14:imgEffect>
                      <a14:backgroundRemoval t="2581" b="97500" l="6491" r="92568">
                        <a14:foregroundMark x1="63688" y1="8952" x2="63688" y2="8952"/>
                        <a14:foregroundMark x1="63688" y1="8952" x2="29633" y2="12339"/>
                        <a14:foregroundMark x1="44685" y1="4597" x2="62935" y2="7500"/>
                        <a14:foregroundMark x1="76294" y1="25081" x2="92944" y2="23065"/>
                        <a14:foregroundMark x1="39323" y1="34758" x2="64064" y2="47419"/>
                        <a14:foregroundMark x1="56162" y1="29194" x2="60019" y2="29839"/>
                        <a14:foregroundMark x1="26905" y1="82177" x2="67921" y2="88145"/>
                        <a14:foregroundMark x1="34055" y1="95081" x2="66980" y2="89677"/>
                        <a14:foregroundMark x1="42145" y1="97500" x2="64064" y2="97097"/>
                        <a14:foregroundMark x1="21825" y1="80645" x2="41580" y2="77823"/>
                        <a14:foregroundMark x1="19379" y1="72903" x2="38288" y2="75806"/>
                        <a14:foregroundMark x1="19755" y1="79516" x2="25118" y2="87500"/>
                        <a14:foregroundMark x1="79962" y1="18952" x2="88805" y2="23387"/>
                        <a14:foregroundMark x1="9690" y1="25081" x2="6585" y2="28952"/>
                        <a14:foregroundMark x1="49389" y1="2581" x2="53810" y2="7258"/>
                        <a14:foregroundMark x1="76482" y1="41532" x2="69332" y2="50806"/>
                        <a14:foregroundMark x1="18532" y1="79677" x2="26529" y2="87984"/>
                      </a14:backgroundRemoval>
                    </a14:imgEffect>
                  </a14:imgLayer>
                </a14:imgProps>
              </a:ext>
              <a:ext uri="{28A0092B-C50C-407E-A947-70E740481C1C}">
                <a14:useLocalDpi xmlns:a14="http://schemas.microsoft.com/office/drawing/2010/main" val="0"/>
              </a:ext>
            </a:extLst>
          </a:blip>
          <a:stretch>
            <a:fillRect/>
          </a:stretch>
        </p:blipFill>
        <p:spPr>
          <a:xfrm>
            <a:off x="71545" y="57145"/>
            <a:ext cx="462953" cy="582598"/>
          </a:xfrm>
          <a:prstGeom prst="rect">
            <a:avLst/>
          </a:prstGeom>
        </p:spPr>
      </p:pic>
    </p:spTree>
    <p:extLst>
      <p:ext uri="{BB962C8B-B14F-4D97-AF65-F5344CB8AC3E}">
        <p14:creationId xmlns:p14="http://schemas.microsoft.com/office/powerpoint/2010/main" val="136609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100" fill="hold"/>
                                        <p:tgtEl>
                                          <p:spTgt spid="4"/>
                                        </p:tgtEl>
                                        <p:attrNameLst>
                                          <p:attrName>ppt_x</p:attrName>
                                        </p:attrNameLst>
                                      </p:cBhvr>
                                      <p:tavLst>
                                        <p:tav tm="0">
                                          <p:val>
                                            <p:strVal val="1+#ppt_w/2"/>
                                          </p:val>
                                        </p:tav>
                                        <p:tav tm="100000">
                                          <p:val>
                                            <p:strVal val="#ppt_x"/>
                                          </p:val>
                                        </p:tav>
                                      </p:tavLst>
                                    </p:anim>
                                    <p:anim calcmode="lin" valueType="num">
                                      <p:cBhvr additive="base">
                                        <p:cTn id="8" dur="11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80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100" fill="hold"/>
                                        <p:tgtEl>
                                          <p:spTgt spid="12"/>
                                        </p:tgtEl>
                                        <p:attrNameLst>
                                          <p:attrName>ppt_x</p:attrName>
                                        </p:attrNameLst>
                                      </p:cBhvr>
                                      <p:tavLst>
                                        <p:tav tm="0">
                                          <p:val>
                                            <p:strVal val="0-#ppt_w/2"/>
                                          </p:val>
                                        </p:tav>
                                        <p:tav tm="100000">
                                          <p:val>
                                            <p:strVal val="#ppt_x"/>
                                          </p:val>
                                        </p:tav>
                                      </p:tavLst>
                                    </p:anim>
                                    <p:anim calcmode="lin" valueType="num">
                                      <p:cBhvr additive="base">
                                        <p:cTn id="12" dur="11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900"/>
                            </p:stCondLst>
                            <p:childTnLst>
                              <p:par>
                                <p:cTn id="14" presetID="22" presetClass="entr" presetSubtype="8" fill="hold" grpId="0" nodeType="afterEffect">
                                  <p:stCondLst>
                                    <p:cond delay="0"/>
                                  </p:stCondLst>
                                  <p:childTnLst>
                                    <p:set>
                                      <p:cBhvr>
                                        <p:cTn id="15" dur="1" fill="hold">
                                          <p:stCondLst>
                                            <p:cond delay="0"/>
                                          </p:stCondLst>
                                        </p:cTn>
                                        <p:tgtEl>
                                          <p:spTgt spid="5">
                                            <p:txEl>
                                              <p:pRg st="0" end="0"/>
                                            </p:txEl>
                                          </p:spTgt>
                                        </p:tgtEl>
                                        <p:attrNameLst>
                                          <p:attrName>style.visibility</p:attrName>
                                        </p:attrNameLst>
                                      </p:cBhvr>
                                      <p:to>
                                        <p:strVal val="visible"/>
                                      </p:to>
                                    </p:set>
                                    <p:animEffect transition="in" filter="wipe(left)">
                                      <p:cBhvr>
                                        <p:cTn id="16" dur="1300"/>
                                        <p:tgtEl>
                                          <p:spTgt spid="5">
                                            <p:txEl>
                                              <p:pRg st="0" end="0"/>
                                            </p:txEl>
                                          </p:spTgt>
                                        </p:tgtEl>
                                      </p:cBhvr>
                                    </p:animEffect>
                                  </p:childTnLst>
                                </p:cTn>
                              </p:par>
                            </p:childTnLst>
                          </p:cTn>
                        </p:par>
                        <p:par>
                          <p:cTn id="17" fill="hold">
                            <p:stCondLst>
                              <p:cond delay="3200"/>
                            </p:stCondLst>
                            <p:childTnLst>
                              <p:par>
                                <p:cTn id="18" presetID="22" presetClass="entr" presetSubtype="8" fill="hold" grpId="0" nodeType="after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Effect transition="in" filter="wipe(left)">
                                      <p:cBhvr>
                                        <p:cTn id="20" dur="1300"/>
                                        <p:tgtEl>
                                          <p:spTgt spid="5">
                                            <p:txEl>
                                              <p:pRg st="1" end="1"/>
                                            </p:txEl>
                                          </p:spTgt>
                                        </p:tgtEl>
                                      </p:cBhvr>
                                    </p:animEffect>
                                  </p:childTnLst>
                                </p:cTn>
                              </p:par>
                            </p:childTnLst>
                          </p:cTn>
                        </p:par>
                        <p:par>
                          <p:cTn id="21" fill="hold">
                            <p:stCondLst>
                              <p:cond delay="4500"/>
                            </p:stCondLst>
                            <p:childTnLst>
                              <p:par>
                                <p:cTn id="22" presetID="22" presetClass="entr" presetSubtype="8" fill="hold" grpId="0" nodeType="afterEffect">
                                  <p:stCondLst>
                                    <p:cond delay="0"/>
                                  </p:stCondLst>
                                  <p:childTnLst>
                                    <p:set>
                                      <p:cBhvr>
                                        <p:cTn id="23" dur="1" fill="hold">
                                          <p:stCondLst>
                                            <p:cond delay="0"/>
                                          </p:stCondLst>
                                        </p:cTn>
                                        <p:tgtEl>
                                          <p:spTgt spid="5">
                                            <p:txEl>
                                              <p:pRg st="2" end="2"/>
                                            </p:txEl>
                                          </p:spTgt>
                                        </p:tgtEl>
                                        <p:attrNameLst>
                                          <p:attrName>style.visibility</p:attrName>
                                        </p:attrNameLst>
                                      </p:cBhvr>
                                      <p:to>
                                        <p:strVal val="visible"/>
                                      </p:to>
                                    </p:set>
                                    <p:animEffect transition="in" filter="wipe(left)">
                                      <p:cBhvr>
                                        <p:cTn id="24" dur="1300"/>
                                        <p:tgtEl>
                                          <p:spTgt spid="5">
                                            <p:txEl>
                                              <p:pRg st="2" end="2"/>
                                            </p:txEl>
                                          </p:spTgt>
                                        </p:tgtEl>
                                      </p:cBhvr>
                                    </p:animEffect>
                                  </p:childTnLst>
                                </p:cTn>
                              </p:par>
                            </p:childTnLst>
                          </p:cTn>
                        </p:par>
                        <p:par>
                          <p:cTn id="25" fill="hold">
                            <p:stCondLst>
                              <p:cond delay="5800"/>
                            </p:stCondLst>
                            <p:childTnLst>
                              <p:par>
                                <p:cTn id="26" presetID="22" presetClass="entr" presetSubtype="8" fill="hold" grpId="0" nodeType="after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wipe(left)">
                                      <p:cBhvr>
                                        <p:cTn id="28" dur="1300"/>
                                        <p:tgtEl>
                                          <p:spTgt spid="5">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5">
                                            <p:txEl>
                                              <p:pRg st="4" end="4"/>
                                            </p:txEl>
                                          </p:spTgt>
                                        </p:tgtEl>
                                        <p:attrNameLst>
                                          <p:attrName>style.visibility</p:attrName>
                                        </p:attrNameLst>
                                      </p:cBhvr>
                                      <p:to>
                                        <p:strVal val="visible"/>
                                      </p:to>
                                    </p:set>
                                    <p:animEffect transition="in" filter="wipe(left)">
                                      <p:cBhvr>
                                        <p:cTn id="33" dur="1300"/>
                                        <p:tgtEl>
                                          <p:spTgt spid="5">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6"/>
                                        </p:tgtEl>
                                        <p:attrNameLst>
                                          <p:attrName>style.visibility</p:attrName>
                                        </p:attrNameLst>
                                      </p:cBhvr>
                                      <p:to>
                                        <p:strVal val="visible"/>
                                      </p:to>
                                    </p:set>
                                    <p:anim calcmode="lin" valueType="num">
                                      <p:cBhvr additive="base">
                                        <p:cTn id="38" dur="500" fill="hold"/>
                                        <p:tgtEl>
                                          <p:spTgt spid="6"/>
                                        </p:tgtEl>
                                        <p:attrNameLst>
                                          <p:attrName>ppt_x</p:attrName>
                                        </p:attrNameLst>
                                      </p:cBhvr>
                                      <p:tavLst>
                                        <p:tav tm="0">
                                          <p:val>
                                            <p:strVal val="#ppt_x"/>
                                          </p:val>
                                        </p:tav>
                                        <p:tav tm="100000">
                                          <p:val>
                                            <p:strVal val="#ppt_x"/>
                                          </p:val>
                                        </p:tav>
                                      </p:tavLst>
                                    </p:anim>
                                    <p:anim calcmode="lin" valueType="num">
                                      <p:cBhvr additive="base">
                                        <p:cTn id="39" dur="500" fill="hold"/>
                                        <p:tgtEl>
                                          <p:spTgt spid="6"/>
                                        </p:tgtEl>
                                        <p:attrNameLst>
                                          <p:attrName>ppt_y</p:attrName>
                                        </p:attrNameLst>
                                      </p:cBhvr>
                                      <p:tavLst>
                                        <p:tav tm="0">
                                          <p:val>
                                            <p:strVal val="1+#ppt_h/2"/>
                                          </p:val>
                                        </p:tav>
                                        <p:tav tm="100000">
                                          <p:val>
                                            <p:strVal val="#ppt_y"/>
                                          </p:val>
                                        </p:tav>
                                      </p:tavLst>
                                    </p:anim>
                                  </p:childTnLst>
                                </p:cTn>
                              </p:par>
                              <p:par>
                                <p:cTn id="40" presetID="6" presetClass="entr" presetSubtype="32" fill="hold" nodeType="with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circle(out)">
                                      <p:cBhvr>
                                        <p:cTn id="42" dur="11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uiExpand="1" build="p"/>
      <p:bldP spid="12" grpId="0"/>
    </p:bldLst>
  </p:timing>
</p:sld>
</file>

<file path=ppt/theme/theme1.xml><?xml version="1.0" encoding="utf-8"?>
<a:theme xmlns:a="http://schemas.openxmlformats.org/drawingml/2006/main" name="Tema di Office">
  <a:themeElements>
    <a:clrScheme name="Tema di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i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621</TotalTime>
  <Words>1647</Words>
  <Application>Microsoft Office PowerPoint</Application>
  <PresentationFormat>Personalizzato</PresentationFormat>
  <Paragraphs>172</Paragraphs>
  <Slides>23</Slides>
  <Notes>1</Notes>
  <HiddenSlides>0</HiddenSlides>
  <MMClips>0</MMClips>
  <ScaleCrop>false</ScaleCrop>
  <HeadingPairs>
    <vt:vector size="6" baseType="variant">
      <vt:variant>
        <vt:lpstr>Caratteri utilizzati</vt:lpstr>
      </vt:variant>
      <vt:variant>
        <vt:i4>11</vt:i4>
      </vt:variant>
      <vt:variant>
        <vt:lpstr>Tema</vt:lpstr>
      </vt:variant>
      <vt:variant>
        <vt:i4>1</vt:i4>
      </vt:variant>
      <vt:variant>
        <vt:lpstr>Titoli diapositive</vt:lpstr>
      </vt:variant>
      <vt:variant>
        <vt:i4>23</vt:i4>
      </vt:variant>
    </vt:vector>
  </HeadingPairs>
  <TitlesOfParts>
    <vt:vector size="35" baseType="lpstr">
      <vt:lpstr>Arial</vt:lpstr>
      <vt:lpstr>Arial Black</vt:lpstr>
      <vt:lpstr>Calibri</vt:lpstr>
      <vt:lpstr>Calibri Light</vt:lpstr>
      <vt:lpstr>Chianti XBdIt BT</vt:lpstr>
      <vt:lpstr>Copperplate Gothic Bold</vt:lpstr>
      <vt:lpstr>Edwardian Script ITC</vt:lpstr>
      <vt:lpstr>Poppins-Regular</vt:lpstr>
      <vt:lpstr>Switzerland</vt:lpstr>
      <vt:lpstr>Times New Roman</vt:lpstr>
      <vt:lpstr>Wingdings</vt:lpstr>
      <vt:lpstr>Tema di Office</vt:lpstr>
      <vt:lpstr>Presentazione standard di PowerPoint</vt:lpstr>
      <vt:lpstr>Introduzione</vt:lpstr>
      <vt:lpstr>Introduzione</vt:lpstr>
      <vt:lpstr>Premessa</vt:lpstr>
      <vt:lpstr>Premessa</vt:lpstr>
      <vt:lpstr>Presentazione standard di PowerPoint</vt:lpstr>
      <vt:lpstr>1.</vt:lpstr>
      <vt:lpstr>2.</vt:lpstr>
      <vt:lpstr>2.</vt:lpstr>
      <vt:lpstr>3.</vt:lpstr>
      <vt:lpstr>3.</vt:lpstr>
      <vt:lpstr>4.</vt:lpstr>
      <vt:lpstr>5.</vt:lpstr>
      <vt:lpstr>6.</vt:lpstr>
      <vt:lpstr>7.</vt:lpstr>
      <vt:lpstr>7.</vt:lpstr>
      <vt:lpstr>8.</vt:lpstr>
      <vt:lpstr>8.</vt:lpstr>
      <vt:lpstr>8.</vt:lpstr>
      <vt:lpstr>9.</vt:lpstr>
      <vt:lpstr>Conclusione</vt:lpstr>
      <vt:lpstr>Conclusione</vt:lpstr>
      <vt:lpstr>Grazie Don Bosco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pasquale granata</dc:creator>
  <cp:lastModifiedBy>pasquale granata</cp:lastModifiedBy>
  <cp:revision>27</cp:revision>
  <dcterms:created xsi:type="dcterms:W3CDTF">2023-03-24T18:20:11Z</dcterms:created>
  <dcterms:modified xsi:type="dcterms:W3CDTF">2023-03-27T13:31:00Z</dcterms:modified>
</cp:coreProperties>
</file>